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258" r:id="rId3"/>
    <p:sldId id="261" r:id="rId4"/>
    <p:sldId id="263" r:id="rId5"/>
    <p:sldId id="262" r:id="rId6"/>
    <p:sldId id="269" r:id="rId7"/>
    <p:sldId id="280" r:id="rId8"/>
    <p:sldId id="264" r:id="rId9"/>
    <p:sldId id="267" r:id="rId10"/>
    <p:sldId id="282" r:id="rId11"/>
    <p:sldId id="287" r:id="rId12"/>
    <p:sldId id="266" r:id="rId13"/>
    <p:sldId id="311" r:id="rId14"/>
    <p:sldId id="312" r:id="rId15"/>
    <p:sldId id="286" r:id="rId16"/>
    <p:sldId id="313" r:id="rId17"/>
    <p:sldId id="314" r:id="rId18"/>
    <p:sldId id="273" r:id="rId19"/>
    <p:sldId id="315" r:id="rId20"/>
    <p:sldId id="310" r:id="rId2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ExtraBold" panose="020B0906030804020204" pitchFamily="34" charset="0"/>
      <p:bold r:id="rId31"/>
      <p:boldItalic r:id="rId32"/>
    </p:embeddedFont>
    <p:embeddedFont>
      <p:font typeface="Overpass Black" panose="020B0604020202020204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EF2A00-CBE0-41BC-B6C1-0FA95C2726FF}">
  <a:tblStyle styleId="{73EF2A00-CBE0-41BC-B6C1-0FA95C2726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>
          <a:extLst>
            <a:ext uri="{FF2B5EF4-FFF2-40B4-BE49-F238E27FC236}">
              <a16:creationId xmlns:a16="http://schemas.microsoft.com/office/drawing/2014/main" id="{C6C94FE7-14B9-77CF-F616-0CA8F950D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>
            <a:extLst>
              <a:ext uri="{FF2B5EF4-FFF2-40B4-BE49-F238E27FC236}">
                <a16:creationId xmlns:a16="http://schemas.microsoft.com/office/drawing/2014/main" id="{C93417C5-232E-4723-B4CF-9EDA17230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>
            <a:extLst>
              <a:ext uri="{FF2B5EF4-FFF2-40B4-BE49-F238E27FC236}">
                <a16:creationId xmlns:a16="http://schemas.microsoft.com/office/drawing/2014/main" id="{37D1DCE7-7B30-514E-7FDA-46D44AED71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52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8EC48879-4C75-F44F-5B95-3065D9C6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404C600E-6A94-D82B-D81C-AC60F0FCA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FB033669-0705-9F1C-5AE1-74A4E7A81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35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1">
          <a:extLst>
            <a:ext uri="{FF2B5EF4-FFF2-40B4-BE49-F238E27FC236}">
              <a16:creationId xmlns:a16="http://schemas.microsoft.com/office/drawing/2014/main" id="{B7964664-2135-CCA7-5359-B31CD8D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a75a9251e8_1_446:notes">
            <a:extLst>
              <a:ext uri="{FF2B5EF4-FFF2-40B4-BE49-F238E27FC236}">
                <a16:creationId xmlns:a16="http://schemas.microsoft.com/office/drawing/2014/main" id="{EADCC1E6-591C-FD87-6A5D-0BA92ECBFF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3" name="Google Shape;2713;ga75a9251e8_1_446:notes">
            <a:extLst>
              <a:ext uri="{FF2B5EF4-FFF2-40B4-BE49-F238E27FC236}">
                <a16:creationId xmlns:a16="http://schemas.microsoft.com/office/drawing/2014/main" id="{05529B3B-772E-81F4-8EF9-DD3AB4761E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331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0">
          <a:extLst>
            <a:ext uri="{FF2B5EF4-FFF2-40B4-BE49-F238E27FC236}">
              <a16:creationId xmlns:a16="http://schemas.microsoft.com/office/drawing/2014/main" id="{06CAE852-3386-FF3E-1107-6638E0B4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a9b21f1572_0_326:notes">
            <a:extLst>
              <a:ext uri="{FF2B5EF4-FFF2-40B4-BE49-F238E27FC236}">
                <a16:creationId xmlns:a16="http://schemas.microsoft.com/office/drawing/2014/main" id="{8D58C50F-810B-A531-6BD0-76F06F5CA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a9b21f1572_0_326:notes">
            <a:extLst>
              <a:ext uri="{FF2B5EF4-FFF2-40B4-BE49-F238E27FC236}">
                <a16:creationId xmlns:a16="http://schemas.microsoft.com/office/drawing/2014/main" id="{DFC9E7AC-36E3-768E-E226-BDFB478099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075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>
          <a:extLst>
            <a:ext uri="{FF2B5EF4-FFF2-40B4-BE49-F238E27FC236}">
              <a16:creationId xmlns:a16="http://schemas.microsoft.com/office/drawing/2014/main" id="{75E32951-5D9B-8A2C-CEE6-89A8223BE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>
            <a:extLst>
              <a:ext uri="{FF2B5EF4-FFF2-40B4-BE49-F238E27FC236}">
                <a16:creationId xmlns:a16="http://schemas.microsoft.com/office/drawing/2014/main" id="{0B24DCF8-878F-C716-95E3-F7379DDCF4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>
            <a:extLst>
              <a:ext uri="{FF2B5EF4-FFF2-40B4-BE49-F238E27FC236}">
                <a16:creationId xmlns:a16="http://schemas.microsoft.com/office/drawing/2014/main" id="{253403A0-B7B9-9FE8-BAFE-7FEC8D293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49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5">
          <a:extLst>
            <a:ext uri="{FF2B5EF4-FFF2-40B4-BE49-F238E27FC236}">
              <a16:creationId xmlns:a16="http://schemas.microsoft.com/office/drawing/2014/main" id="{C1ED3C85-2A51-86B8-A19B-4A7B67831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a9b21f1572_0_619:notes">
            <a:extLst>
              <a:ext uri="{FF2B5EF4-FFF2-40B4-BE49-F238E27FC236}">
                <a16:creationId xmlns:a16="http://schemas.microsoft.com/office/drawing/2014/main" id="{149A4040-D070-C511-CF86-7ABFEA8E2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a9b21f1572_0_619:notes">
            <a:extLst>
              <a:ext uri="{FF2B5EF4-FFF2-40B4-BE49-F238E27FC236}">
                <a16:creationId xmlns:a16="http://schemas.microsoft.com/office/drawing/2014/main" id="{566C08AC-0D92-C986-263F-5E01BA9ABC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2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3" name="Google Shape;2713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3" name="Google Shape;1843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79" name="Google Shape;1879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4" name="Google Shape;1914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5" name="Google Shape;1915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1" name="Google Shape;1921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2" name="Google Shape;1922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51570" y="414483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7" r:id="rId11"/>
    <p:sldLayoutId id="2147483669" r:id="rId12"/>
    <p:sldLayoutId id="2147483672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5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5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Python in </a:t>
            </a:r>
            <a:br>
              <a:rPr lang="en-GB" dirty="0"/>
            </a:br>
            <a:r>
              <a:rPr lang="en-GB" dirty="0"/>
              <a:t>Engineering</a:t>
            </a: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Powerful Tool for Computation and AI</a:t>
            </a: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29;p38">
            <a:extLst>
              <a:ext uri="{FF2B5EF4-FFF2-40B4-BE49-F238E27FC236}">
                <a16:creationId xmlns:a16="http://schemas.microsoft.com/office/drawing/2014/main" id="{398BD2C9-409D-EE1C-8C01-D4816926368E}"/>
              </a:ext>
            </a:extLst>
          </p:cNvPr>
          <p:cNvSpPr txBox="1">
            <a:spLocks/>
          </p:cNvSpPr>
          <p:nvPr/>
        </p:nvSpPr>
        <p:spPr>
          <a:xfrm>
            <a:off x="6213865" y="3992206"/>
            <a:ext cx="3007269" cy="5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dirty="0"/>
              <a:t>Prepared by:</a:t>
            </a:r>
          </a:p>
          <a:p>
            <a:pPr marL="0" indent="0" algn="l"/>
            <a:r>
              <a:rPr lang="en-US" dirty="0"/>
              <a:t>Farida Waheed Abdelbary</a:t>
            </a:r>
          </a:p>
        </p:txBody>
      </p:sp>
      <p:pic>
        <p:nvPicPr>
          <p:cNvPr id="2120" name="Audio 2119">
            <a:hlinkClick r:id="" action="ppaction://media"/>
            <a:extLst>
              <a:ext uri="{FF2B5EF4-FFF2-40B4-BE49-F238E27FC236}">
                <a16:creationId xmlns:a16="http://schemas.microsoft.com/office/drawing/2014/main" id="{B0DAB27C-B4C2-F6FE-46DA-AD4340BD5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1"/>
    </mc:Choice>
    <mc:Fallback>
      <p:transition spd="slow" advTm="1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1" x="3455988" y="3409950"/>
          <p14:tracePt t="779" x="3490913" y="3409950"/>
          <p14:tracePt t="795" x="3586163" y="3409950"/>
          <p14:tracePt t="801" x="3609975" y="3409950"/>
          <p14:tracePt t="808" x="3657600" y="3409950"/>
          <p14:tracePt t="814" x="3692525" y="3409950"/>
          <p14:tracePt t="821" x="3729038" y="3409950"/>
          <p14:tracePt t="828" x="3740150" y="3409950"/>
          <p14:tracePt t="834" x="3776663" y="3409950"/>
          <p14:tracePt t="847" x="3800475" y="3409950"/>
          <p14:tracePt t="854" x="3811588" y="3409950"/>
          <p14:tracePt t="861" x="3824288" y="3409950"/>
          <p14:tracePt t="870" x="3848100" y="3409950"/>
          <p14:tracePt t="882" x="3859213" y="3409950"/>
          <p14:tracePt t="894" x="3883025" y="3409950"/>
          <p14:tracePt t="900" x="3895725" y="3409950"/>
          <p14:tracePt t="906" x="3906838" y="3409950"/>
          <p14:tracePt t="912" x="3919538" y="3409950"/>
          <p14:tracePt t="920" x="3930650" y="3409950"/>
          <p14:tracePt t="926" x="3943350" y="3409950"/>
          <p14:tracePt t="933" x="3954463" y="3409950"/>
          <p14:tracePt t="940" x="3965575" y="3409950"/>
          <p14:tracePt t="947" x="3978275" y="3409950"/>
          <p14:tracePt t="954" x="3989388" y="3409950"/>
          <p14:tracePt t="976" x="4002088" y="3409950"/>
          <p14:tracePt t="983" x="4013200" y="3409950"/>
          <p14:tracePt t="1004" x="4013200" y="3421063"/>
          <p14:tracePt t="1011" x="4002088" y="3421063"/>
          <p14:tracePt t="1019" x="3989388" y="3421063"/>
          <p14:tracePt t="1026" x="3954463" y="3421063"/>
          <p14:tracePt t="1033" x="3906838" y="3421063"/>
          <p14:tracePt t="1040" x="3871913" y="3421063"/>
          <p14:tracePt t="1047" x="3776663" y="3386138"/>
          <p14:tracePt t="1054" x="3692525" y="3362325"/>
          <p14:tracePt t="1061" x="3622675" y="3314700"/>
          <p14:tracePt t="1069" x="3562350" y="3290888"/>
          <p14:tracePt t="1076" x="3467100" y="3267075"/>
          <p14:tracePt t="1086" x="3384550" y="3230563"/>
          <p14:tracePt t="1096" x="3278188" y="3195638"/>
          <p14:tracePt t="1102" x="3135313" y="3159125"/>
          <p14:tracePt t="1107" x="3028950" y="3111500"/>
          <p14:tracePt t="1114" x="2933700" y="3065463"/>
          <p14:tracePt t="1120" x="2862263" y="3041650"/>
          <p14:tracePt t="1127" x="2814638" y="3017838"/>
          <p14:tracePt t="1134" x="2767013" y="2994025"/>
          <p14:tracePt t="1141" x="2732088" y="2970213"/>
          <p14:tracePt t="1148" x="2695575" y="2946400"/>
          <p14:tracePt t="1160" x="2660650" y="2922588"/>
          <p14:tracePt t="1173" x="2624138" y="2886075"/>
          <p14:tracePt t="1179" x="2600325" y="2862263"/>
          <p14:tracePt t="1184" x="2589213" y="2851150"/>
          <p14:tracePt t="1191" x="2576513" y="2838450"/>
          <p14:tracePt t="1198" x="2576513" y="2827338"/>
          <p14:tracePt t="1205" x="2565400" y="2803525"/>
          <p14:tracePt t="1212" x="2565400" y="2790825"/>
          <p14:tracePt t="1219" x="2552700" y="2767013"/>
          <p14:tracePt t="1226" x="2552700" y="2755900"/>
          <p14:tracePt t="1233" x="2552700" y="2732088"/>
          <p14:tracePt t="1240" x="2552700" y="2708275"/>
          <p14:tracePt t="1247" x="2552700" y="2697163"/>
          <p14:tracePt t="1254" x="2552700" y="2673350"/>
          <p14:tracePt t="1261" x="2552700" y="2636838"/>
          <p14:tracePt t="1270" x="2552700" y="2613025"/>
          <p14:tracePt t="1277" x="2552700" y="2578100"/>
          <p14:tracePt t="1284" x="2565400" y="2541588"/>
          <p14:tracePt t="1291" x="2576513" y="2517775"/>
          <p14:tracePt t="1298" x="2589213" y="2482850"/>
          <p14:tracePt t="1305" x="2613025" y="2446338"/>
          <p14:tracePt t="1312" x="2613025" y="2411413"/>
          <p14:tracePt t="1319" x="2636838" y="2376488"/>
          <p14:tracePt t="1326" x="2660650" y="2328863"/>
          <p14:tracePt t="1333" x="2684463" y="2305050"/>
          <p14:tracePt t="1340" x="2719388" y="2257425"/>
          <p14:tracePt t="1348" x="2767013" y="2197100"/>
          <p14:tracePt t="1355" x="2814638" y="2125663"/>
          <p14:tracePt t="1362" x="2873375" y="2055813"/>
          <p14:tracePt t="1370" x="2957513" y="1971675"/>
          <p14:tracePt t="1377" x="3028950" y="1889125"/>
          <p14:tracePt t="1384" x="3087688" y="1817688"/>
          <p14:tracePt t="1391" x="3159125" y="1770063"/>
          <p14:tracePt t="1398" x="3217863" y="1722438"/>
          <p14:tracePt t="1405" x="3278188" y="1687513"/>
          <p14:tracePt t="1412" x="3349625" y="1639888"/>
          <p14:tracePt t="1419" x="3395663" y="1616075"/>
          <p14:tracePt t="1426" x="3443288" y="1603375"/>
          <p14:tracePt t="1433" x="3467100" y="1579563"/>
          <p14:tracePt t="1441" x="3503613" y="1579563"/>
          <p14:tracePt t="1448" x="3538538" y="1579563"/>
          <p14:tracePt t="1455" x="3562350" y="1579563"/>
          <p14:tracePt t="1462" x="3598863" y="1579563"/>
          <p14:tracePt t="1469" x="3622675" y="1579563"/>
          <p14:tracePt t="1477" x="3633788" y="1579563"/>
          <p14:tracePt t="1484" x="3657600" y="1592263"/>
          <p14:tracePt t="1491" x="3681413" y="1603375"/>
          <p14:tracePt t="1498" x="3716338" y="1627188"/>
          <p14:tracePt t="1505" x="3729038" y="1639888"/>
          <p14:tracePt t="1512" x="3740150" y="1651000"/>
          <p14:tracePt t="1523" x="3763963" y="1663700"/>
          <p14:tracePt t="1532" x="3787775" y="1687513"/>
          <p14:tracePt t="1539" x="3787775" y="1698625"/>
          <p14:tracePt t="1544" x="3800475" y="1711325"/>
          <p14:tracePt t="1550" x="3811588" y="1722438"/>
          <p14:tracePt t="1557" x="3835400" y="1733550"/>
          <p14:tracePt t="1564" x="3835400" y="1746250"/>
          <p14:tracePt t="1574" x="3848100" y="1757363"/>
          <p14:tracePt t="1581" x="3859213" y="1770063"/>
          <p14:tracePt t="1587" x="3871913" y="1781175"/>
          <p14:tracePt t="1593" x="3871913" y="1793875"/>
          <p14:tracePt t="1600" x="3871913" y="1804988"/>
          <p14:tracePt t="1606" x="3883025" y="1817688"/>
          <p14:tracePt t="1613" x="3895725" y="1828800"/>
          <p14:tracePt t="1620" x="3895725" y="1841500"/>
          <p14:tracePt t="1627" x="3895725" y="1852613"/>
          <p14:tracePt t="1634" x="3906838" y="1865313"/>
          <p14:tracePt t="1647" x="3906838" y="1876425"/>
          <p14:tracePt t="1651" x="3906838" y="1889125"/>
          <p14:tracePt t="1669" x="3906838" y="1900238"/>
          <p14:tracePt t="1677" x="3906838" y="1912938"/>
          <p14:tracePt t="1692" x="3906838" y="1924050"/>
          <p14:tracePt t="1699" x="3906838" y="1936750"/>
          <p14:tracePt t="1706" x="3906838" y="1947863"/>
          <p14:tracePt t="1745" x="3906838" y="1960563"/>
          <p14:tracePt t="1748" x="3895725" y="1960563"/>
          <p14:tracePt t="1759" x="3895725" y="1971675"/>
          <p14:tracePt t="1768" x="3883025" y="1971675"/>
          <p14:tracePt t="1803" x="3871913" y="1971675"/>
          <p14:tracePt t="1817" x="3859213" y="1971675"/>
          <p14:tracePt t="1938" x="3859213" y="1960563"/>
          <p14:tracePt t="2043" x="3848100" y="1947863"/>
          <p14:tracePt t="2131" x="3848100" y="1936750"/>
          <p14:tracePt t="2300" x="3848100" y="1947863"/>
          <p14:tracePt t="2328" x="3859213" y="1947863"/>
          <p14:tracePt t="2367" x="3871913" y="1947863"/>
          <p14:tracePt t="2371" x="3871913" y="1960563"/>
          <p14:tracePt t="2439" x="3871913" y="1971675"/>
          <p14:tracePt t="2467" x="3883025" y="1971675"/>
          <p14:tracePt t="2546" x="3895725" y="1971675"/>
          <p14:tracePt t="2556" x="3895725" y="1984375"/>
          <p14:tracePt t="2653" x="3895725" y="1995488"/>
          <p14:tracePt t="4415" x="3895725" y="2008188"/>
          <p14:tracePt t="4450" x="3895725" y="2019300"/>
          <p14:tracePt t="4466" x="3895725" y="2032000"/>
          <p14:tracePt t="4491" x="3895725" y="2043113"/>
          <p14:tracePt t="4500" x="3906838" y="2043113"/>
          <p14:tracePt t="4508" x="3906838" y="2055813"/>
          <p14:tracePt t="4513" x="3906838" y="2066925"/>
          <p14:tracePt t="4525" x="3906838" y="2078038"/>
          <p14:tracePt t="4539" x="3906838" y="2090738"/>
          <p14:tracePt t="4553" x="3906838" y="2101850"/>
          <p14:tracePt t="4560" x="3906838" y="2114550"/>
          <p14:tracePt t="4567" x="3906838" y="2125663"/>
          <p14:tracePt t="4582" x="3906838" y="2138363"/>
          <p14:tracePt t="4596" x="3906838" y="2149475"/>
          <p14:tracePt t="4603" x="3919538" y="2149475"/>
          <p14:tracePt t="4611" x="3919538" y="2162175"/>
          <p14:tracePt t="4618" x="3919538" y="2173288"/>
          <p14:tracePt t="4632" x="3919538" y="2185988"/>
          <p14:tracePt t="4639" x="3919538" y="2197100"/>
          <p14:tracePt t="4654" x="3919538" y="2209800"/>
          <p14:tracePt t="4682" x="3919538" y="2220913"/>
          <p14:tracePt t="4696" x="3919538" y="2233613"/>
          <p14:tracePt t="4727" x="3919538" y="2244725"/>
          <p14:tracePt t="4763" x="3919538" y="2257425"/>
          <p14:tracePt t="6546" x="3919538" y="2268538"/>
          <p14:tracePt t="6569" x="3919538" y="2281238"/>
          <p14:tracePt t="6575" x="3930650" y="2292350"/>
          <p14:tracePt t="6587" x="3930650" y="2305050"/>
          <p14:tracePt t="6593" x="3930650" y="2328863"/>
          <p14:tracePt t="6606" x="3930650" y="2339975"/>
          <p14:tracePt t="6614" x="3930650" y="2363788"/>
          <p14:tracePt t="6621" x="3930650" y="2376488"/>
          <p14:tracePt t="6628" x="3930650" y="2400300"/>
          <p14:tracePt t="6636" x="3930650" y="2411413"/>
          <p14:tracePt t="6643" x="3930650" y="2435225"/>
          <p14:tracePt t="6650" x="3930650" y="2470150"/>
          <p14:tracePt t="6657" x="3930650" y="2493963"/>
          <p14:tracePt t="6664" x="3919538" y="2530475"/>
          <p14:tracePt t="6671" x="3906838" y="2578100"/>
          <p14:tracePt t="6678" x="3895725" y="2613025"/>
          <p14:tracePt t="6685" x="3883025" y="2636838"/>
          <p14:tracePt t="6692" x="3859213" y="2673350"/>
          <p14:tracePt t="6699" x="3848100" y="2697163"/>
          <p14:tracePt t="6706" x="3835400" y="2732088"/>
          <p14:tracePt t="6713" x="3811588" y="2767013"/>
          <p14:tracePt t="6720" x="3776663" y="2779713"/>
          <p14:tracePt t="6728" x="3752850" y="2790825"/>
          <p14:tracePt t="6736" x="3716338" y="2814638"/>
          <p14:tracePt t="6743" x="3705225" y="2838450"/>
          <p14:tracePt t="6750" x="3657600" y="2838450"/>
          <p14:tracePt t="6757" x="3622675" y="2851150"/>
          <p14:tracePt t="6764" x="3575050" y="2851150"/>
          <p14:tracePt t="6771" x="3551238" y="2851150"/>
          <p14:tracePt t="6780" x="3503613" y="2851150"/>
          <p14:tracePt t="6785" x="3455988" y="2827338"/>
          <p14:tracePt t="6794" x="3408363" y="2814638"/>
          <p14:tracePt t="6801" x="3371850" y="2790825"/>
          <p14:tracePt t="6808" x="3325813" y="2779713"/>
          <p14:tracePt t="6815" x="3278188" y="2755900"/>
          <p14:tracePt t="6822" x="3230563" y="2732088"/>
          <p14:tracePt t="6828" x="3182938" y="2697163"/>
          <p14:tracePt t="6836" x="3135313" y="2673350"/>
          <p14:tracePt t="6843" x="3098800" y="2649538"/>
          <p14:tracePt t="6850" x="3051175" y="2613025"/>
          <p14:tracePt t="6862" x="3016250" y="2578100"/>
          <p14:tracePt t="6872" x="2981325" y="2541588"/>
          <p14:tracePt t="6874" x="2957513" y="2506663"/>
          <p14:tracePt t="6880" x="2921000" y="2470150"/>
          <p14:tracePt t="6886" x="2897188" y="2422525"/>
          <p14:tracePt t="6893" x="2886075" y="2376488"/>
          <p14:tracePt t="6900" x="2862263" y="2328863"/>
          <p14:tracePt t="6907" x="2849563" y="2281238"/>
          <p14:tracePt t="6914" x="2838450" y="2233613"/>
          <p14:tracePt t="6921" x="2838450" y="2197100"/>
          <p14:tracePt t="6928" x="2838450" y="2173288"/>
          <p14:tracePt t="6936" x="2838450" y="2125663"/>
          <p14:tracePt t="6943" x="2838450" y="2101850"/>
          <p14:tracePt t="6950" x="2838450" y="2055813"/>
          <p14:tracePt t="6960" x="2849563" y="2019300"/>
          <p14:tracePt t="6971" x="2862263" y="1971675"/>
          <p14:tracePt t="6974" x="2873375" y="1947863"/>
          <p14:tracePt t="6982" x="2897188" y="1912938"/>
          <p14:tracePt t="6988" x="2921000" y="1889125"/>
          <p14:tracePt t="6995" x="2933700" y="1852613"/>
          <p14:tracePt t="7001" x="2957513" y="1817688"/>
          <p14:tracePt t="7008" x="2981325" y="1804988"/>
          <p14:tracePt t="7015" x="3016250" y="1781175"/>
          <p14:tracePt t="7022" x="3040063" y="1746250"/>
          <p14:tracePt t="7029" x="3087688" y="1722438"/>
          <p14:tracePt t="7042" x="3111500" y="1698625"/>
          <p14:tracePt t="7051" x="3146425" y="1674813"/>
          <p14:tracePt t="7056" x="3182938" y="1651000"/>
          <p14:tracePt t="7060" x="3217863" y="1627188"/>
          <p14:tracePt t="7065" x="3265488" y="1592263"/>
          <p14:tracePt t="7072" x="3313113" y="1568450"/>
          <p14:tracePt t="7079" x="3360738" y="1555750"/>
          <p14:tracePt t="7086" x="3408363" y="1531938"/>
          <p14:tracePt t="7093" x="3455988" y="1520825"/>
          <p14:tracePt t="7100" x="3503613" y="1497013"/>
          <p14:tracePt t="7107" x="3551238" y="1484313"/>
          <p14:tracePt t="7114" x="3598863" y="1473200"/>
          <p14:tracePt t="7121" x="3646488" y="1473200"/>
          <p14:tracePt t="7128" x="3692525" y="1473200"/>
          <p14:tracePt t="7135" x="3740150" y="1473200"/>
          <p14:tracePt t="7143" x="3787775" y="1473200"/>
          <p14:tracePt t="7150" x="3835400" y="1473200"/>
          <p14:tracePt t="7158" x="3895725" y="1473200"/>
          <p14:tracePt t="7165" x="3943350" y="1484313"/>
          <p14:tracePt t="7172" x="3989388" y="1497013"/>
          <p14:tracePt t="7179" x="4037013" y="1508125"/>
          <p14:tracePt t="7186" x="4084638" y="1531938"/>
          <p14:tracePt t="7193" x="4132263" y="1555750"/>
          <p14:tracePt t="7200" x="4168775" y="1579563"/>
          <p14:tracePt t="7207" x="4203700" y="1592263"/>
          <p14:tracePt t="7214" x="4227513" y="1627188"/>
          <p14:tracePt t="7221" x="4251325" y="1639888"/>
          <p14:tracePt t="7228" x="4275138" y="1663700"/>
          <p14:tracePt t="7236" x="4298950" y="1674813"/>
          <p14:tracePt t="7244" x="4310063" y="1687513"/>
          <p14:tracePt t="7252" x="4333875" y="1711325"/>
          <p14:tracePt t="7259" x="4346575" y="1733550"/>
          <p14:tracePt t="7266" x="4370388" y="1757363"/>
          <p14:tracePt t="7279" x="4394200" y="1781175"/>
          <p14:tracePt t="7287" x="4405313" y="1804988"/>
          <p14:tracePt t="7294" x="4418013" y="1804988"/>
          <p14:tracePt t="7301" x="4418013" y="1817688"/>
          <p14:tracePt t="7313" x="4418013" y="1828800"/>
          <p14:tracePt t="7318" x="4429125" y="1841500"/>
          <p14:tracePt t="7325" x="4441825" y="1852613"/>
          <p14:tracePt t="7330" x="4452938" y="1865313"/>
          <p14:tracePt t="7336" x="4452938" y="1876425"/>
          <p14:tracePt t="7344" x="4452938" y="1889125"/>
          <p14:tracePt t="7351" x="4452938" y="1900238"/>
          <p14:tracePt t="7358" x="4452938" y="1912938"/>
          <p14:tracePt t="7365" x="4465638" y="1924050"/>
          <p14:tracePt t="7372" x="4465638" y="1936750"/>
          <p14:tracePt t="7379" x="4476750" y="1936750"/>
          <p14:tracePt t="7386" x="4476750" y="1947863"/>
          <p14:tracePt t="7393" x="4476750" y="1960563"/>
          <p14:tracePt t="7415" x="4476750" y="1971675"/>
          <p14:tracePt t="7422" x="4476750" y="1984375"/>
          <p14:tracePt t="7429" x="4476750" y="1995488"/>
          <p14:tracePt t="7458" x="4476750" y="2008188"/>
          <p14:tracePt t="7473" x="4476750" y="2019300"/>
          <p14:tracePt t="9715" x="4476750" y="2032000"/>
          <p14:tracePt t="10223" x="4476750" y="2043113"/>
          <p14:tracePt t="10749" x="4476750" y="2055813"/>
          <p14:tracePt t="10770" x="4489450" y="2055813"/>
          <p14:tracePt t="10785" x="4500563" y="2055813"/>
          <p14:tracePt t="10799" x="4513263" y="2066925"/>
          <p14:tracePt t="10821" x="4513263" y="2078038"/>
          <p14:tracePt t="10842" x="4513263" y="2090738"/>
          <p14:tracePt t="10849" x="4513263" y="2101850"/>
          <p14:tracePt t="10856" x="4513263" y="2114550"/>
          <p14:tracePt t="10863" x="4513263" y="2138363"/>
          <p14:tracePt t="10870" x="4513263" y="2173288"/>
          <p14:tracePt t="10877" x="4513263" y="2185988"/>
          <p14:tracePt t="10886" x="4500563" y="2233613"/>
          <p14:tracePt t="10893" x="4489450" y="2281238"/>
          <p14:tracePt t="10899" x="4489450" y="2328863"/>
          <p14:tracePt t="10906" x="4465638" y="2376488"/>
          <p14:tracePt t="10914" x="4429125" y="2459038"/>
          <p14:tracePt t="10921" x="4418013" y="2517775"/>
          <p14:tracePt t="10931" x="4394200" y="2613025"/>
          <p14:tracePt t="10940" x="4370388" y="2660650"/>
          <p14:tracePt t="10947" x="4346575" y="2708275"/>
          <p14:tracePt t="10953" x="4333875" y="2755900"/>
          <p14:tracePt t="10960" x="4322763" y="2779713"/>
          <p14:tracePt t="10967" x="4298950" y="2803525"/>
          <p14:tracePt t="10973" x="4286250" y="2827338"/>
          <p14:tracePt t="10980" x="4275138" y="2851150"/>
          <p14:tracePt t="10990" x="4264025" y="2862263"/>
          <p14:tracePt t="10996" x="4251325" y="2874963"/>
          <p14:tracePt t="11002" x="4240213" y="2886075"/>
          <p14:tracePt t="11009" x="4227513" y="2886075"/>
          <p14:tracePt t="11015" x="4216400" y="2898775"/>
          <p14:tracePt t="11022" x="4203700" y="2909888"/>
          <p14:tracePt t="11029" x="4192588" y="2909888"/>
          <p14:tracePt t="11036" x="4179888" y="2922588"/>
          <p14:tracePt t="11043" x="4156075" y="2922588"/>
          <p14:tracePt t="11050" x="4132263" y="2922588"/>
          <p14:tracePt t="11057" x="4097338" y="2922588"/>
          <p14:tracePt t="11070" x="4060825" y="2909888"/>
          <p14:tracePt t="11081" x="4025900" y="2898775"/>
          <p14:tracePt t="11083" x="3978275" y="2874963"/>
          <p14:tracePt t="11089" x="3954463" y="2851150"/>
          <p14:tracePt t="11094" x="3906838" y="2827338"/>
          <p14:tracePt t="11100" x="3871913" y="2790825"/>
          <p14:tracePt t="11107" x="3824288" y="2767013"/>
          <p14:tracePt t="11114" x="3787775" y="2732088"/>
          <p14:tracePt t="11121" x="3752850" y="2697163"/>
          <p14:tracePt t="11131" x="3729038" y="2673350"/>
          <p14:tracePt t="11136" x="3705225" y="2625725"/>
          <p14:tracePt t="11143" x="3681413" y="2601913"/>
          <p14:tracePt t="11150" x="3646488" y="2565400"/>
          <p14:tracePt t="11156" x="3633788" y="2541588"/>
          <p14:tracePt t="11163" x="3622675" y="2506663"/>
          <p14:tracePt t="11171" x="3598863" y="2493963"/>
          <p14:tracePt t="11178" x="3575050" y="2446338"/>
          <p14:tracePt t="11186" x="3562350" y="2411413"/>
          <p14:tracePt t="11193" x="3551238" y="2376488"/>
          <p14:tracePt t="11200" x="3538538" y="2339975"/>
          <p14:tracePt t="11207" x="3527425" y="2316163"/>
          <p14:tracePt t="11214" x="3527425" y="2281238"/>
          <p14:tracePt t="11221" x="3514725" y="2244725"/>
          <p14:tracePt t="11228" x="3514725" y="2233613"/>
          <p14:tracePt t="11235" x="3514725" y="2197100"/>
          <p14:tracePt t="11242" x="3514725" y="2173288"/>
          <p14:tracePt t="11249" x="3514725" y="2162175"/>
          <p14:tracePt t="11256" x="3514725" y="2149475"/>
          <p14:tracePt t="11264" x="3514725" y="2138363"/>
          <p14:tracePt t="11271" x="3514725" y="2125663"/>
          <p14:tracePt t="11278" x="3527425" y="2114550"/>
          <p14:tracePt t="11285" x="3527425" y="2101850"/>
          <p14:tracePt t="11294" x="3527425" y="2090738"/>
          <p14:tracePt t="11301" x="3527425" y="2078038"/>
          <p14:tracePt t="11314" x="3538538" y="2066925"/>
          <p14:tracePt t="11328" x="3551238" y="2066925"/>
          <p14:tracePt t="11343" x="3551238" y="2055813"/>
          <p14:tracePt t="11350" x="3562350" y="2055813"/>
          <p14:tracePt t="11362" x="3562350" y="2043113"/>
          <p14:tracePt t="11380" x="3575050" y="2043113"/>
          <p14:tracePt t="11395" x="3586163" y="2043113"/>
          <p14:tracePt t="11429" x="3598863" y="2043113"/>
          <p14:tracePt t="11444" x="3609975" y="2043113"/>
          <p14:tracePt t="11589" x="3609975" y="2055813"/>
          <p14:tracePt t="11646" x="3622675" y="2055813"/>
          <p14:tracePt t="11823" x="3622675" y="2066925"/>
          <p14:tracePt t="17363" x="3633788" y="2066925"/>
          <p14:tracePt t="17367" x="3657600" y="2066925"/>
          <p14:tracePt t="17374" x="3681413" y="2043113"/>
          <p14:tracePt t="17381" x="3692525" y="2032000"/>
          <p14:tracePt t="17388" x="3729038" y="2008188"/>
          <p14:tracePt t="17395" x="3752850" y="1984375"/>
          <p14:tracePt t="17402" x="3787775" y="1960563"/>
          <p14:tracePt t="17410" x="3800475" y="1960563"/>
          <p14:tracePt t="17417" x="3835400" y="1936750"/>
          <p14:tracePt t="17424" x="3871913" y="1924050"/>
          <p14:tracePt t="17431" x="3895725" y="1912938"/>
          <p14:tracePt t="17438" x="3919538" y="1889125"/>
          <p14:tracePt t="17445" x="3943350" y="1876425"/>
          <p14:tracePt t="17452" x="3978275" y="1865313"/>
          <p14:tracePt t="17461" x="4013200" y="1865313"/>
          <p14:tracePt t="17473" x="4025900" y="1852613"/>
          <p14:tracePt t="17482" x="4060825" y="1841500"/>
          <p14:tracePt t="17482" x="4097338" y="1841500"/>
          <p14:tracePt t="17488" x="4121150" y="1828800"/>
          <p14:tracePt t="17496" x="4144963" y="1828800"/>
          <p14:tracePt t="17503" x="4168775" y="1817688"/>
          <p14:tracePt t="17510" x="4203700" y="1817688"/>
          <p14:tracePt t="17517" x="4216400" y="1804988"/>
          <p14:tracePt t="17524" x="4240213" y="1804988"/>
          <p14:tracePt t="17531" x="4251325" y="1793875"/>
          <p14:tracePt t="17543" x="4264025" y="1793875"/>
          <p14:tracePt t="17554" x="4286250" y="1793875"/>
          <p14:tracePt t="17568" x="4298950" y="1781175"/>
          <p14:tracePt t="17577" x="4298950" y="177006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4;p49">
            <a:extLst>
              <a:ext uri="{FF2B5EF4-FFF2-40B4-BE49-F238E27FC236}">
                <a16:creationId xmlns:a16="http://schemas.microsoft.com/office/drawing/2014/main" id="{4215A212-9186-2063-C5A3-73B0C8447174}"/>
              </a:ext>
            </a:extLst>
          </p:cNvPr>
          <p:cNvSpPr txBox="1">
            <a:spLocks/>
          </p:cNvSpPr>
          <p:nvPr/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3000" dirty="0"/>
              <a:t>Why Algorithms Matter in Engineering</a:t>
            </a:r>
            <a:endParaRPr lang="en-GB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840E1-6367-9120-4469-74EB0143B481}"/>
              </a:ext>
            </a:extLst>
          </p:cNvPr>
          <p:cNvSpPr txBox="1"/>
          <p:nvPr/>
        </p:nvSpPr>
        <p:spPr>
          <a:xfrm>
            <a:off x="1037968" y="1616388"/>
            <a:ext cx="73711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Used in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robotics, AI, data science, and simulations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Helps in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optimizing designs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solving complex problems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B0D9FB9-30E7-571A-A0A3-CF925CF6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61"/>
    </mc:Choice>
    <mc:Fallback>
      <p:transition spd="slow" advTm="23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5" x="3278188" y="1258888"/>
          <p14:tracePt t="559" x="3265488" y="1271588"/>
          <p14:tracePt t="575" x="3254375" y="1306513"/>
          <p14:tracePt t="579" x="3254375" y="1330325"/>
          <p14:tracePt t="587" x="3241675" y="1366838"/>
          <p14:tracePt t="589" x="3217863" y="1389063"/>
          <p14:tracePt t="595" x="3206750" y="1412875"/>
          <p14:tracePt t="602" x="3182938" y="1436688"/>
          <p14:tracePt t="609" x="3170238" y="1473200"/>
          <p14:tracePt t="616" x="3159125" y="1484313"/>
          <p14:tracePt t="625" x="3146425" y="1508125"/>
          <p14:tracePt t="631" x="3135313" y="1531938"/>
          <p14:tracePt t="637" x="3122613" y="1531938"/>
          <p14:tracePt t="644" x="3111500" y="1555750"/>
          <p14:tracePt t="651" x="3098800" y="1579563"/>
          <p14:tracePt t="658" x="3087688" y="1603375"/>
          <p14:tracePt t="665" x="3063875" y="1603375"/>
          <p14:tracePt t="672" x="3040063" y="1616075"/>
          <p14:tracePt t="679" x="3040063" y="1627188"/>
          <p14:tracePt t="686" x="3028950" y="1639888"/>
          <p14:tracePt t="693" x="3005138" y="1639888"/>
          <p14:tracePt t="708" x="2992438" y="1651000"/>
          <p14:tracePt t="715" x="2968625" y="1651000"/>
          <p14:tracePt t="732" x="2957513" y="1651000"/>
          <p14:tracePt t="741" x="2933700" y="1651000"/>
          <p14:tracePt t="749" x="2921000" y="1651000"/>
          <p14:tracePt t="754" x="2909888" y="1651000"/>
          <p14:tracePt t="759" x="2897188" y="1651000"/>
          <p14:tracePt t="766" x="2873375" y="1651000"/>
          <p14:tracePt t="773" x="2849563" y="1651000"/>
          <p14:tracePt t="780" x="2825750" y="1639888"/>
          <p14:tracePt t="787" x="2801938" y="1639888"/>
          <p14:tracePt t="794" x="2754313" y="1627188"/>
          <p14:tracePt t="801" x="2708275" y="1592263"/>
          <p14:tracePt t="808" x="2671763" y="1579563"/>
          <p14:tracePt t="815" x="2636838" y="1555750"/>
          <p14:tracePt t="822" x="2589213" y="1520825"/>
          <p14:tracePt t="828" x="2552700" y="1484313"/>
          <p14:tracePt t="841" x="2505075" y="1460500"/>
          <p14:tracePt t="851" x="2470150" y="1436688"/>
          <p14:tracePt t="853" x="2435225" y="1412875"/>
          <p14:tracePt t="859" x="2422525" y="1389063"/>
          <p14:tracePt t="864" x="2398713" y="1366838"/>
          <p14:tracePt t="871" x="2374900" y="1354138"/>
          <p14:tracePt t="878" x="2351088" y="1319213"/>
          <p14:tracePt t="885" x="2316163" y="1295400"/>
          <p14:tracePt t="892" x="2303463" y="1271588"/>
          <p14:tracePt t="899" x="2279650" y="1247775"/>
          <p14:tracePt t="908" x="2255838" y="1235075"/>
          <p14:tracePt t="914" x="2232025" y="1200150"/>
          <p14:tracePt t="921" x="2220913" y="1176338"/>
          <p14:tracePt t="928" x="2220913" y="1163638"/>
          <p14:tracePt t="935" x="2220913" y="1152525"/>
          <p14:tracePt t="941" x="2220913" y="1128713"/>
          <p14:tracePt t="949" x="2220913" y="1116013"/>
          <p14:tracePt t="959" x="2244725" y="1092200"/>
          <p14:tracePt t="967" x="2268538" y="1068388"/>
          <p14:tracePt t="972" x="2316163" y="1057275"/>
          <p14:tracePt t="977" x="2363788" y="1044575"/>
          <p14:tracePt t="984" x="2565400" y="1009650"/>
          <p14:tracePt t="991" x="3063875" y="1009650"/>
          <p14:tracePt t="998" x="3919538" y="1033463"/>
          <p14:tracePt t="1005" x="4441825" y="1057275"/>
          <p14:tracePt t="1012" x="4702175" y="1068388"/>
          <p14:tracePt t="1019" x="4964113" y="1116013"/>
          <p14:tracePt t="1026" x="5165725" y="1128713"/>
          <p14:tracePt t="1034" x="5332413" y="1163638"/>
          <p14:tracePt t="1041" x="5451475" y="1163638"/>
          <p14:tracePt t="1048" x="5568950" y="1176338"/>
          <p14:tracePt t="1058" x="5664200" y="1187450"/>
          <p14:tracePt t="1068" x="5735638" y="1187450"/>
          <p14:tracePt t="1071" x="5794375" y="1187450"/>
          <p14:tracePt t="1077" x="5818188" y="1200150"/>
          <p14:tracePt t="1084" x="5865813" y="1200150"/>
          <p14:tracePt t="1090" x="5889625" y="1200150"/>
          <p14:tracePt t="1097" x="5902325" y="1200150"/>
          <p14:tracePt t="1104" x="5926138" y="1200150"/>
          <p14:tracePt t="1111" x="5937250" y="1200150"/>
          <p14:tracePt t="1137" x="5949950" y="1200150"/>
          <p14:tracePt t="1154" x="5949950" y="1211263"/>
          <p14:tracePt t="1172" x="5926138" y="1223963"/>
          <p14:tracePt t="1180" x="5889625" y="1235075"/>
          <p14:tracePt t="1186" x="5865813" y="1247775"/>
          <p14:tracePt t="1191" x="5818188" y="1258888"/>
          <p14:tracePt t="1197" x="5748338" y="1282700"/>
          <p14:tracePt t="1204" x="5653088" y="1306513"/>
          <p14:tracePt t="1211" x="5510213" y="1319213"/>
          <p14:tracePt t="1218" x="5224463" y="1354138"/>
          <p14:tracePt t="1228" x="4630738" y="1460500"/>
          <p14:tracePt t="1234" x="3848100" y="1579563"/>
          <p14:tracePt t="1240" x="3146425" y="1687513"/>
          <p14:tracePt t="1246" x="2814638" y="1687513"/>
          <p14:tracePt t="1253" x="2660650" y="1733550"/>
          <p14:tracePt t="1263" x="2505075" y="1733550"/>
          <p14:tracePt t="1268" x="2374900" y="1733550"/>
          <p14:tracePt t="1275" x="2279650" y="1733550"/>
          <p14:tracePt t="1282" x="2232025" y="1733550"/>
          <p14:tracePt t="1289" x="2197100" y="1733550"/>
          <p14:tracePt t="1298" x="2173288" y="1733550"/>
          <p14:tracePt t="1303" x="2149475" y="1733550"/>
          <p14:tracePt t="1377" x="2173288" y="1733550"/>
          <p14:tracePt t="1386" x="2220913" y="1733550"/>
          <p14:tracePt t="1392" x="2255838" y="1733550"/>
          <p14:tracePt t="1398" x="2327275" y="1733550"/>
          <p14:tracePt t="1405" x="2411413" y="1733550"/>
          <p14:tracePt t="1411" x="2528888" y="1733550"/>
          <p14:tracePt t="1421" x="2767013" y="1733550"/>
          <p14:tracePt t="1427" x="3302000" y="1711325"/>
          <p14:tracePt t="1433" x="3906838" y="1711325"/>
          <p14:tracePt t="1439" x="4429125" y="1711325"/>
          <p14:tracePt t="1446" x="4762500" y="1687513"/>
          <p14:tracePt t="1454" x="4964113" y="1674813"/>
          <p14:tracePt t="1462" x="5141913" y="1651000"/>
          <p14:tracePt t="1468" x="5332413" y="1651000"/>
          <p14:tracePt t="1474" x="5497513" y="1639888"/>
          <p14:tracePt t="1481" x="5629275" y="1639888"/>
          <p14:tracePt t="1492" x="5772150" y="1627188"/>
          <p14:tracePt t="1498" x="5889625" y="1627188"/>
          <p14:tracePt t="1503" x="6008688" y="1627188"/>
          <p14:tracePt t="1513" x="6080125" y="1627188"/>
          <p14:tracePt t="1518" x="6151563" y="1627188"/>
          <p14:tracePt t="1524" x="6210300" y="1627188"/>
          <p14:tracePt t="1531" x="6257925" y="1627188"/>
          <p14:tracePt t="1537" x="6305550" y="1627188"/>
          <p14:tracePt t="1544" x="6329363" y="1627188"/>
          <p14:tracePt t="1551" x="6342063" y="1627188"/>
          <p14:tracePt t="1558" x="6376988" y="1627188"/>
          <p14:tracePt t="1570" x="6400800" y="1639888"/>
          <p14:tracePt t="1582" x="6411913" y="1639888"/>
          <p14:tracePt t="1594" x="6424613" y="1639888"/>
          <p14:tracePt t="1667" x="6411913" y="1627188"/>
          <p14:tracePt t="1681" x="6411913" y="1616075"/>
          <p14:tracePt t="1693" x="6411913" y="1603375"/>
          <p14:tracePt t="1700" x="6400800" y="1592263"/>
          <p14:tracePt t="1731" x="6400800" y="1579563"/>
          <p14:tracePt t="1742" x="6400800" y="1568450"/>
          <p14:tracePt t="1767" x="6400800" y="1555750"/>
          <p14:tracePt t="1795" x="6400800" y="1544638"/>
          <p14:tracePt t="1814" x="6400800" y="1531938"/>
          <p14:tracePt t="1842" x="6400800" y="1520825"/>
          <p14:tracePt t="1856" x="6400800" y="1508125"/>
          <p14:tracePt t="1877" x="6389688" y="1497013"/>
          <p14:tracePt t="2797" x="6353175" y="1497013"/>
          <p14:tracePt t="2805" x="6305550" y="1497013"/>
          <p14:tracePt t="2812" x="6234113" y="1497013"/>
          <p14:tracePt t="2822" x="6127750" y="1497013"/>
          <p14:tracePt t="2829" x="5949950" y="1544638"/>
          <p14:tracePt t="2835" x="5664200" y="1616075"/>
          <p14:tracePt t="2841" x="5237163" y="1698625"/>
          <p14:tracePt t="2853" x="4738688" y="1841500"/>
          <p14:tracePt t="2857" x="4429125" y="1912938"/>
          <p14:tracePt t="2864" x="4192588" y="1960563"/>
          <p14:tracePt t="2870" x="4025900" y="2032000"/>
          <p14:tracePt t="2877" x="3906838" y="2078038"/>
          <p14:tracePt t="2884" x="3763963" y="2101850"/>
          <p14:tracePt t="2890" x="3622675" y="2138363"/>
          <p14:tracePt t="2898" x="3514725" y="2173288"/>
          <p14:tracePt t="2909" x="3419475" y="2185988"/>
          <p14:tracePt t="2916" x="3349625" y="2209800"/>
          <p14:tracePt t="2921" x="3278188" y="2220913"/>
          <p14:tracePt t="2927" x="3217863" y="2233613"/>
          <p14:tracePt t="2933" x="3159125" y="2244725"/>
          <p14:tracePt t="2940" x="3122613" y="2257425"/>
          <p14:tracePt t="2947" x="3074988" y="2257425"/>
          <p14:tracePt t="2956" x="3040063" y="2268538"/>
          <p14:tracePt t="2961" x="3028950" y="2268538"/>
          <p14:tracePt t="2968" x="3005138" y="2281238"/>
          <p14:tracePt t="2979" x="2968625" y="2281238"/>
          <p14:tracePt t="2986" x="2957513" y="2281238"/>
          <p14:tracePt t="2990" x="2944813" y="2281238"/>
          <p14:tracePt t="2997" x="2933700" y="2281238"/>
          <p14:tracePt t="3010" x="2921000" y="2281238"/>
          <p14:tracePt t="3017" x="2909888" y="2281238"/>
          <p14:tracePt t="3038" x="2897188" y="2281238"/>
          <p14:tracePt t="3063" x="2886075" y="2281238"/>
          <p14:tracePt t="3141" x="2897188" y="2281238"/>
          <p14:tracePt t="3169" x="2909888" y="2281238"/>
          <p14:tracePt t="3188" x="2921000" y="2281238"/>
          <p14:tracePt t="3219" x="2933700" y="2281238"/>
          <p14:tracePt t="3230" x="2933700" y="2292350"/>
          <p14:tracePt t="3238" x="2944813" y="2292350"/>
          <p14:tracePt t="3252" x="2957513" y="2292350"/>
          <p14:tracePt t="3266" x="2957513" y="2305050"/>
          <p14:tracePt t="3280" x="2957513" y="2316163"/>
          <p14:tracePt t="3301" x="2957513" y="2328863"/>
          <p14:tracePt t="3325" x="2957513" y="2339975"/>
          <p14:tracePt t="3340" x="2957513" y="2352675"/>
          <p14:tracePt t="3350" x="2957513" y="2363788"/>
          <p14:tracePt t="3357" x="2944813" y="2376488"/>
          <p14:tracePt t="3364" x="2933700" y="2387600"/>
          <p14:tracePt t="3371" x="2921000" y="2400300"/>
          <p14:tracePt t="3378" x="2886075" y="2435225"/>
          <p14:tracePt t="3390" x="2862263" y="2459038"/>
          <p14:tracePt t="3399" x="2838450" y="2493963"/>
          <p14:tracePt t="3405" x="2790825" y="2517775"/>
          <p14:tracePt t="3409" x="2754313" y="2554288"/>
          <p14:tracePt t="3414" x="2719388" y="2578100"/>
          <p14:tracePt t="3421" x="2695575" y="2613025"/>
          <p14:tracePt t="3430" x="2660650" y="2649538"/>
          <p14:tracePt t="3436" x="2624138" y="2684463"/>
          <p14:tracePt t="3443" x="2589213" y="2708275"/>
          <p14:tracePt t="3450" x="2552700" y="2743200"/>
          <p14:tracePt t="3456" x="2517775" y="2767013"/>
          <p14:tracePt t="3463" x="2481263" y="2803525"/>
          <p14:tracePt t="3470" x="2470150" y="2827338"/>
          <p14:tracePt t="3480" x="2435225" y="2851150"/>
          <p14:tracePt t="3486" x="2411413" y="2874963"/>
          <p14:tracePt t="3492" x="2387600" y="2898775"/>
          <p14:tracePt t="3501" x="2374900" y="2909888"/>
          <p14:tracePt t="3507" x="2351088" y="2933700"/>
          <p14:tracePt t="3514" x="2339975" y="2946400"/>
          <p14:tracePt t="3520" x="2327275" y="2957513"/>
          <p14:tracePt t="3527" x="2316163" y="2981325"/>
          <p14:tracePt t="3534" x="2303463" y="2981325"/>
          <p14:tracePt t="3541" x="2292350" y="2994025"/>
          <p14:tracePt t="3548" x="2279650" y="2994025"/>
          <p14:tracePt t="3556" x="2279650" y="3005138"/>
          <p14:tracePt t="3563" x="2268538" y="3005138"/>
          <p14:tracePt t="3577" x="2255838" y="3005138"/>
          <p14:tracePt t="3584" x="2255838" y="3017838"/>
          <p14:tracePt t="3616" x="2244725" y="3017838"/>
          <p14:tracePt t="3637" x="2244725" y="3005138"/>
          <p14:tracePt t="3653" x="2244725" y="2994025"/>
          <p14:tracePt t="3664" x="2244725" y="2970213"/>
          <p14:tracePt t="3670" x="2232025" y="2957513"/>
          <p14:tracePt t="3684" x="2220913" y="2933700"/>
          <p14:tracePt t="3691" x="2220913" y="2909888"/>
          <p14:tracePt t="3697" x="2208213" y="2898775"/>
          <p14:tracePt t="3704" x="2197100" y="2874963"/>
          <p14:tracePt t="3711" x="2184400" y="2851150"/>
          <p14:tracePt t="3718" x="2184400" y="2827338"/>
          <p14:tracePt t="3730" x="2160588" y="2790825"/>
          <p14:tracePt t="3739" x="2149475" y="2743200"/>
          <p14:tracePt t="3745" x="2136775" y="2708275"/>
          <p14:tracePt t="3750" x="2114550" y="2660650"/>
          <p14:tracePt t="3755" x="2090738" y="2589213"/>
          <p14:tracePt t="3761" x="2078038" y="2530475"/>
          <p14:tracePt t="3768" x="2066925" y="2446338"/>
          <p14:tracePt t="3775" x="2030413" y="2339975"/>
          <p14:tracePt t="3782" x="2019300" y="2220913"/>
          <p14:tracePt t="3789" x="2019300" y="2101850"/>
          <p14:tracePt t="3798" x="2019300" y="2019300"/>
          <p14:tracePt t="3804" x="2019300" y="1900238"/>
          <p14:tracePt t="3811" x="2019300" y="1817688"/>
          <p14:tracePt t="3818" x="2019300" y="1722438"/>
          <p14:tracePt t="3825" x="2019300" y="1627188"/>
          <p14:tracePt t="3835" x="2019300" y="1544638"/>
          <p14:tracePt t="3839" x="2030413" y="1497013"/>
          <p14:tracePt t="3846" x="2043113" y="1412875"/>
          <p14:tracePt t="3853" x="2054225" y="1377950"/>
          <p14:tracePt t="3860" x="2066925" y="1330325"/>
          <p14:tracePt t="3867" x="2078038" y="1306513"/>
          <p14:tracePt t="3874" x="2090738" y="1295400"/>
          <p14:tracePt t="3881" x="2101850" y="1258888"/>
          <p14:tracePt t="3888" x="2114550" y="1235075"/>
          <p14:tracePt t="3905" x="2114550" y="1223963"/>
          <p14:tracePt t="3912" x="2125663" y="1211263"/>
          <p14:tracePt t="3918" x="2136775" y="1200150"/>
          <p14:tracePt t="3931" x="2149475" y="1200150"/>
          <p14:tracePt t="3944" x="2160588" y="1200150"/>
          <p14:tracePt t="3950" x="2173288" y="1187450"/>
          <p14:tracePt t="3963" x="2173288" y="1176338"/>
          <p14:tracePt t="3969" x="2184400" y="1176338"/>
          <p14:tracePt t="3976" x="2208213" y="1176338"/>
          <p14:tracePt t="3989" x="2220913" y="1176338"/>
          <p14:tracePt t="3996" x="2232025" y="1176338"/>
          <p14:tracePt t="4009" x="2255838" y="1176338"/>
          <p14:tracePt t="4016" x="2268538" y="1176338"/>
          <p14:tracePt t="4023" x="2303463" y="1176338"/>
          <p14:tracePt t="4035" x="2327275" y="1176338"/>
          <p14:tracePt t="4045" x="2374900" y="1176338"/>
          <p14:tracePt t="4054" x="2446338" y="1176338"/>
          <p14:tracePt t="4060" x="2517775" y="1176338"/>
          <p14:tracePt t="4066" x="2624138" y="1187450"/>
          <p14:tracePt t="4073" x="2743200" y="1211263"/>
          <p14:tracePt t="4082" x="2862263" y="1211263"/>
          <p14:tracePt t="4088" x="3005138" y="1258888"/>
          <p14:tracePt t="4094" x="3170238" y="1295400"/>
          <p14:tracePt t="4101" x="3313113" y="1343025"/>
          <p14:tracePt t="4108" x="3443288" y="1389063"/>
          <p14:tracePt t="4117" x="3551238" y="1449388"/>
          <p14:tracePt t="4124" x="3633788" y="1508125"/>
          <p14:tracePt t="4130" x="3705225" y="1544638"/>
          <p14:tracePt t="4137" x="3752850" y="1579563"/>
          <p14:tracePt t="4144" x="3800475" y="1603375"/>
          <p14:tracePt t="4151" x="3835400" y="1627188"/>
          <p14:tracePt t="4158" x="3859213" y="1639888"/>
          <p14:tracePt t="4165" x="3883025" y="1663700"/>
          <p14:tracePt t="4175" x="3906838" y="1698625"/>
          <p14:tracePt t="4183" x="3930650" y="1722438"/>
          <p14:tracePt t="4189" x="3943350" y="1746250"/>
          <p14:tracePt t="4194" x="3978275" y="1770063"/>
          <p14:tracePt t="4200" x="3989388" y="1793875"/>
          <p14:tracePt t="4207" x="4002088" y="1828800"/>
          <p14:tracePt t="4216" x="4013200" y="1852613"/>
          <p14:tracePt t="4223" x="4013200" y="1876425"/>
          <p14:tracePt t="4229" x="4025900" y="1924050"/>
          <p14:tracePt t="4236" x="4025900" y="1971675"/>
          <p14:tracePt t="4245" x="4025900" y="2019300"/>
          <p14:tracePt t="4251" x="4025900" y="2055813"/>
          <p14:tracePt t="4257" x="4013200" y="2090738"/>
          <p14:tracePt t="4264" x="4002088" y="2138363"/>
          <p14:tracePt t="4271" x="3989388" y="2173288"/>
          <p14:tracePt t="4278" x="3965575" y="2220913"/>
          <p14:tracePt t="4285" x="3954463" y="2257425"/>
          <p14:tracePt t="4292" x="3919538" y="2305050"/>
          <p14:tracePt t="4299" x="3883025" y="2339975"/>
          <p14:tracePt t="4308" x="3859213" y="2363788"/>
          <p14:tracePt t="4315" x="3824288" y="2411413"/>
          <p14:tracePt t="4322" x="3787775" y="2435225"/>
          <p14:tracePt t="4329" x="3763963" y="2470150"/>
          <p14:tracePt t="4335" x="3729038" y="2493963"/>
          <p14:tracePt t="4343" x="3716338" y="2517775"/>
          <p14:tracePt t="4349" x="3692525" y="2541588"/>
          <p14:tracePt t="4356" x="3668713" y="2554288"/>
          <p14:tracePt t="4363" x="3633788" y="2565400"/>
          <p14:tracePt t="4370" x="3622675" y="2578100"/>
          <p14:tracePt t="4377" x="3598863" y="2589213"/>
          <p14:tracePt t="4385" x="3575050" y="2601913"/>
          <p14:tracePt t="4391" x="3562350" y="2601913"/>
          <p14:tracePt t="4399" x="3538538" y="2601913"/>
          <p14:tracePt t="4406" x="3514725" y="2613025"/>
          <p14:tracePt t="4423" x="3503613" y="2613025"/>
          <p14:tracePt t="4432" x="3479800" y="2613025"/>
          <p14:tracePt t="4442" x="3467100" y="2613025"/>
          <p14:tracePt t="4449" x="3455988" y="2613025"/>
          <p14:tracePt t="4456" x="3443288" y="2613025"/>
          <p14:tracePt t="4462" x="3432175" y="2613025"/>
          <p14:tracePt t="4469" x="3419475" y="2601913"/>
          <p14:tracePt t="4494" x="3408363" y="2601913"/>
          <p14:tracePt t="4508" x="3395663" y="2601913"/>
          <p14:tracePt t="4614" x="3408363" y="2601913"/>
          <p14:tracePt t="4644" x="3419475" y="2601913"/>
          <p14:tracePt t="4662" x="3432175" y="2601913"/>
          <p14:tracePt t="4676" x="3443288" y="2601913"/>
          <p14:tracePt t="4713" x="3455988" y="2601913"/>
          <p14:tracePt t="4729" x="3467100" y="2601913"/>
          <p14:tracePt t="4784" x="3479800" y="2601913"/>
          <p14:tracePt t="4804" x="3490913" y="2601913"/>
          <p14:tracePt t="4869" x="3503613" y="2601913"/>
          <p14:tracePt t="4902" x="3503613" y="2589213"/>
          <p14:tracePt t="4933" x="3503613" y="2578100"/>
          <p14:tracePt t="4942" x="3514725" y="2578100"/>
          <p14:tracePt t="4961" x="3514725" y="2565400"/>
          <p14:tracePt t="4981" x="3527425" y="2565400"/>
          <p14:tracePt t="5011" x="3527425" y="2554288"/>
          <p14:tracePt t="5026" x="3538538" y="2541588"/>
          <p14:tracePt t="5054" x="3551238" y="2541588"/>
          <p14:tracePt t="5103" x="3551238" y="2530475"/>
          <p14:tracePt t="5118" x="3562350" y="2530475"/>
          <p14:tracePt t="5188" x="3575050" y="2530475"/>
          <p14:tracePt t="6548" x="3586163" y="2530475"/>
          <p14:tracePt t="6554" x="3598863" y="2530475"/>
          <p14:tracePt t="6559" x="3622675" y="2517775"/>
          <p14:tracePt t="6566" x="3622675" y="2506663"/>
          <p14:tracePt t="6573" x="3633788" y="2506663"/>
          <p14:tracePt t="6581" x="3646488" y="2493963"/>
          <p14:tracePt t="6587" x="3657600" y="2482850"/>
          <p14:tracePt t="6602" x="3657600" y="2470150"/>
          <p14:tracePt t="6609" x="3657600" y="2459038"/>
          <p14:tracePt t="6616" x="3657600" y="2446338"/>
          <p14:tracePt t="6630" x="3657600" y="2435225"/>
          <p14:tracePt t="6637" x="3657600" y="2400300"/>
          <p14:tracePt t="6644" x="3657600" y="2376488"/>
          <p14:tracePt t="6651" x="3633788" y="2328863"/>
          <p14:tracePt t="6658" x="3609975" y="2292350"/>
          <p14:tracePt t="6665" x="3598863" y="2244725"/>
          <p14:tracePt t="6673" x="3575050" y="2197100"/>
          <p14:tracePt t="6680" x="3562350" y="2149475"/>
          <p14:tracePt t="6687" x="3562350" y="2090738"/>
          <p14:tracePt t="6697" x="3562350" y="2008188"/>
          <p14:tracePt t="6705" x="3562350" y="1924050"/>
          <p14:tracePt t="6711" x="3575050" y="1841500"/>
          <p14:tracePt t="6717" x="3609975" y="1757363"/>
          <p14:tracePt t="6726" x="3646488" y="1687513"/>
          <p14:tracePt t="6732" x="3668713" y="1603375"/>
          <p14:tracePt t="6738" x="3716338" y="1531938"/>
          <p14:tracePt t="6747" x="3752850" y="1460500"/>
          <p14:tracePt t="6753" x="3787775" y="1425575"/>
          <p14:tracePt t="6759" x="3824288" y="1389063"/>
          <p14:tracePt t="6767" x="3871913" y="1366838"/>
          <p14:tracePt t="6773" x="3895725" y="1354138"/>
          <p14:tracePt t="6784" x="3930650" y="1330325"/>
          <p14:tracePt t="6790" x="3954463" y="1306513"/>
          <p14:tracePt t="6795" x="3965575" y="1295400"/>
          <p14:tracePt t="6802" x="3989388" y="1282700"/>
          <p14:tracePt t="6808" x="4013200" y="1282700"/>
          <p14:tracePt t="6815" x="4049713" y="1271588"/>
          <p14:tracePt t="6822" x="4060825" y="1271588"/>
          <p14:tracePt t="6829" x="4097338" y="1258888"/>
          <p14:tracePt t="6836" x="4132263" y="1258888"/>
          <p14:tracePt t="6843" x="4144963" y="1258888"/>
          <p14:tracePt t="6850" x="4179888" y="1258888"/>
          <p14:tracePt t="6857" x="4203700" y="1271588"/>
          <p14:tracePt t="6864" x="4227513" y="1271588"/>
          <p14:tracePt t="6876" x="4264025" y="1282700"/>
          <p14:tracePt t="6880" x="4286250" y="1295400"/>
          <p14:tracePt t="6885" x="4310063" y="1306513"/>
          <p14:tracePt t="6892" x="4346575" y="1330325"/>
          <p14:tracePt t="6899" x="4370388" y="1343025"/>
          <p14:tracePt t="6906" x="4418013" y="1377950"/>
          <p14:tracePt t="6913" x="4452938" y="1401763"/>
          <p14:tracePt t="6921" x="4489450" y="1436688"/>
          <p14:tracePt t="6927" x="4537075" y="1497013"/>
          <p14:tracePt t="6934" x="4560888" y="1531938"/>
          <p14:tracePt t="6942" x="4595813" y="1579563"/>
          <p14:tracePt t="6949" x="4619625" y="1627188"/>
          <p14:tracePt t="6956" x="4643438" y="1663700"/>
          <p14:tracePt t="6963" x="4667250" y="1711325"/>
          <p14:tracePt t="6970" x="4702175" y="1770063"/>
          <p14:tracePt t="6977" x="4738688" y="1865313"/>
          <p14:tracePt t="6984" x="4749800" y="1912938"/>
          <p14:tracePt t="6991" x="4749800" y="1971675"/>
          <p14:tracePt t="6998" x="4762500" y="2032000"/>
          <p14:tracePt t="7006" x="4762500" y="2090738"/>
          <p14:tracePt t="7013" x="4762500" y="2125663"/>
          <p14:tracePt t="7020" x="4762500" y="2173288"/>
          <p14:tracePt t="7027" x="4749800" y="2209800"/>
          <p14:tracePt t="7034" x="4749800" y="2233613"/>
          <p14:tracePt t="7041" x="4738688" y="2257425"/>
          <p14:tracePt t="7051" x="4725988" y="2281238"/>
          <p14:tracePt t="7060" x="4714875" y="2292350"/>
          <p14:tracePt t="7067" x="4702175" y="2316163"/>
          <p14:tracePt t="7072" x="4702175" y="2339975"/>
          <p14:tracePt t="7080" x="4691063" y="2339975"/>
          <p14:tracePt t="7086" x="4678363" y="2376488"/>
          <p14:tracePt t="7092" x="4667250" y="2387600"/>
          <p14:tracePt t="7101" x="4654550" y="2387600"/>
          <p14:tracePt t="7107" x="4654550" y="2400300"/>
          <p14:tracePt t="7113" x="4630738" y="2411413"/>
          <p14:tracePt t="7123" x="4606925" y="2422525"/>
          <p14:tracePt t="7129" x="4583113" y="2435225"/>
          <p14:tracePt t="7135" x="4560888" y="2435225"/>
          <p14:tracePt t="7142" x="4537075" y="2435225"/>
          <p14:tracePt t="7148" x="4524375" y="2435225"/>
          <p14:tracePt t="7155" x="4500563" y="2435225"/>
          <p14:tracePt t="7162" x="4489450" y="2435225"/>
          <p14:tracePt t="7174" x="4452938" y="2435225"/>
          <p14:tracePt t="7182" x="4441825" y="2435225"/>
          <p14:tracePt t="7187" x="4429125" y="2422525"/>
          <p14:tracePt t="7191" x="4405313" y="2411413"/>
          <p14:tracePt t="7198" x="4381500" y="2411413"/>
          <p14:tracePt t="7211" x="4370388" y="2400300"/>
          <p14:tracePt t="7218" x="4357688" y="2387600"/>
          <p14:tracePt t="7225" x="4357688" y="2376488"/>
          <p14:tracePt t="7232" x="4346575" y="2376488"/>
          <p14:tracePt t="7239" x="4346575" y="2363788"/>
          <p14:tracePt t="7253" x="4346575" y="2352675"/>
          <p14:tracePt t="7285" x="4346575" y="2339975"/>
          <p14:tracePt t="7305" x="4357688" y="2339975"/>
          <p14:tracePt t="7325" x="4370388" y="2339975"/>
          <p14:tracePt t="7332" x="4370388" y="2328863"/>
          <p14:tracePt t="7339" x="4381500" y="2328863"/>
          <p14:tracePt t="7353" x="4394200" y="2316163"/>
          <p14:tracePt t="7370" x="4405313" y="2316163"/>
          <p14:tracePt t="7379" x="4418013" y="2316163"/>
          <p14:tracePt t="7389" x="4429125" y="2305050"/>
          <p14:tracePt t="7412" x="4441825" y="2305050"/>
          <p14:tracePt t="7422" x="4441825" y="2292350"/>
          <p14:tracePt t="7425" x="4452938" y="2292350"/>
          <p14:tracePt t="7452" x="4465638" y="2292350"/>
          <p14:tracePt t="7477" x="4476750" y="2292350"/>
          <p14:tracePt t="7493" x="4489450" y="2292350"/>
          <p14:tracePt t="7526" x="4500563" y="2292350"/>
          <p14:tracePt t="7542" x="4513263" y="2292350"/>
          <p14:tracePt t="7653" x="4513263" y="2281238"/>
          <p14:tracePt t="7668" x="4524375" y="2281238"/>
          <p14:tracePt t="7694" x="4537075" y="2281238"/>
          <p14:tracePt t="7745" x="4548188" y="2281238"/>
          <p14:tracePt t="7859" x="4560888" y="2281238"/>
          <p14:tracePt t="7906" x="4572000" y="2281238"/>
          <p14:tracePt t="7993" x="4583113" y="2281238"/>
          <p14:tracePt t="8029" x="4595813" y="2281238"/>
          <p14:tracePt t="8071" x="4606925" y="2281238"/>
          <p14:tracePt t="8135" x="4606925" y="2268538"/>
          <p14:tracePt t="8165" x="4619625" y="2268538"/>
          <p14:tracePt t="8174" x="4619625" y="2257425"/>
          <p14:tracePt t="8197" x="4630738" y="2257425"/>
          <p14:tracePt t="8227" x="4630738" y="2244725"/>
          <p14:tracePt t="8243" x="4643438" y="2233613"/>
          <p14:tracePt t="8277" x="4654550" y="2233613"/>
          <p14:tracePt t="8305" x="4654550" y="2220913"/>
          <p14:tracePt t="10090" x="4654550" y="2185988"/>
          <p14:tracePt t="10099" x="4654550" y="2173288"/>
          <p14:tracePt t="10108" x="4643438" y="2138363"/>
          <p14:tracePt t="10114" x="4643438" y="2125663"/>
          <p14:tracePt t="10116" x="4643438" y="2090738"/>
          <p14:tracePt t="10123" x="4643438" y="2055813"/>
          <p14:tracePt t="10130" x="4643438" y="2032000"/>
          <p14:tracePt t="10137" x="4643438" y="1995488"/>
          <p14:tracePt t="10144" x="4643438" y="1960563"/>
          <p14:tracePt t="10153" x="4643438" y="1924050"/>
          <p14:tracePt t="10159" x="4654550" y="1900238"/>
          <p14:tracePt t="10165" x="4667250" y="1865313"/>
          <p14:tracePt t="10172" x="4678363" y="1828800"/>
          <p14:tracePt t="10179" x="4691063" y="1793875"/>
          <p14:tracePt t="10186" x="4714875" y="1770063"/>
          <p14:tracePt t="10193" x="4738688" y="1722438"/>
          <p14:tracePt t="10200" x="4762500" y="1674813"/>
          <p14:tracePt t="10207" x="4810125" y="1616075"/>
          <p14:tracePt t="10214" x="4868863" y="1568450"/>
          <p14:tracePt t="10222" x="4903788" y="1497013"/>
          <p14:tracePt t="10229" x="4951413" y="1449388"/>
          <p14:tracePt t="10236" x="5022850" y="1401763"/>
          <p14:tracePt t="10243" x="5083175" y="1354138"/>
          <p14:tracePt t="10253" x="5118100" y="1330325"/>
          <p14:tracePt t="10261" x="5165725" y="1306513"/>
          <p14:tracePt t="10267" x="5189538" y="1295400"/>
          <p14:tracePt t="10273" x="5224463" y="1282700"/>
          <p14:tracePt t="10279" x="5260975" y="1258888"/>
          <p14:tracePt t="10286" x="5295900" y="1247775"/>
          <p14:tracePt t="10293" x="5332413" y="1247775"/>
          <p14:tracePt t="10305" x="5356225" y="1235075"/>
          <p14:tracePt t="10311" x="5391150" y="1223963"/>
          <p14:tracePt t="10316" x="5427663" y="1223963"/>
          <p14:tracePt t="10323" x="5462588" y="1211263"/>
          <p14:tracePt t="10332" x="5497513" y="1211263"/>
          <p14:tracePt t="10338" x="5534025" y="1211263"/>
          <p14:tracePt t="10344" x="5568950" y="1211263"/>
          <p14:tracePt t="10350" x="5605463" y="1211263"/>
          <p14:tracePt t="10357" x="5653088" y="1211263"/>
          <p14:tracePt t="10363" x="5688013" y="1211263"/>
          <p14:tracePt t="10373" x="5724525" y="1223963"/>
          <p14:tracePt t="10379" x="5759450" y="1235075"/>
          <p14:tracePt t="10385" x="5794375" y="1235075"/>
          <p14:tracePt t="10392" x="5830888" y="1258888"/>
          <p14:tracePt t="10399" x="5854700" y="1271588"/>
          <p14:tracePt t="10406" x="5878513" y="1282700"/>
          <p14:tracePt t="10413" x="5913438" y="1295400"/>
          <p14:tracePt t="10420" x="5949950" y="1295400"/>
          <p14:tracePt t="10427" x="5961063" y="1319213"/>
          <p14:tracePt t="10434" x="5984875" y="1343025"/>
          <p14:tracePt t="10445" x="6008688" y="1366838"/>
          <p14:tracePt t="10453" x="6045200" y="1377950"/>
          <p14:tracePt t="10459" x="6056313" y="1401763"/>
          <p14:tracePt t="10463" x="6080125" y="1412875"/>
          <p14:tracePt t="10470" x="6103938" y="1449388"/>
          <p14:tracePt t="10477" x="6127750" y="1473200"/>
          <p14:tracePt t="10484" x="6138863" y="1497013"/>
          <p14:tracePt t="10493" x="6175375" y="1508125"/>
          <p14:tracePt t="10499" x="6175375" y="1531938"/>
          <p14:tracePt t="10506" x="6186488" y="1555750"/>
          <p14:tracePt t="10512" x="6210300" y="1579563"/>
          <p14:tracePt t="10519" x="6210300" y="1592263"/>
          <p14:tracePt t="10526" x="6223000" y="1616075"/>
          <p14:tracePt t="10533" x="6223000" y="1627188"/>
          <p14:tracePt t="10540" x="6234113" y="1639888"/>
          <p14:tracePt t="10551" x="6234113" y="1674813"/>
          <p14:tracePt t="10559" x="6246813" y="1698625"/>
          <p14:tracePt t="10566" x="6246813" y="1711325"/>
          <p14:tracePt t="10572" x="6246813" y="1733550"/>
          <p14:tracePt t="10578" x="6246813" y="1746250"/>
          <p14:tracePt t="10585" x="6246813" y="1770063"/>
          <p14:tracePt t="10592" x="6246813" y="1804988"/>
          <p14:tracePt t="10598" x="6234113" y="1828800"/>
          <p14:tracePt t="10605" x="6234113" y="1841500"/>
          <p14:tracePt t="10612" x="6223000" y="1865313"/>
          <p14:tracePt t="10619" x="6223000" y="1876425"/>
          <p14:tracePt t="10626" x="6210300" y="1889125"/>
          <p14:tracePt t="10633" x="6199188" y="1912938"/>
          <p14:tracePt t="10647" x="6186488" y="1936750"/>
          <p14:tracePt t="10658" x="6175375" y="1960563"/>
          <p14:tracePt t="10664" x="6162675" y="1971675"/>
          <p14:tracePt t="10670" x="6151563" y="1984375"/>
          <p14:tracePt t="10676" x="6151563" y="2008188"/>
          <p14:tracePt t="10683" x="6151563" y="2019300"/>
          <p14:tracePt t="10690" x="6138863" y="2043113"/>
          <p14:tracePt t="10697" x="6138863" y="2055813"/>
          <p14:tracePt t="10709" x="6127750" y="2066925"/>
          <p14:tracePt t="10717" x="6115050" y="2090738"/>
          <p14:tracePt t="10723" x="6103938" y="2114550"/>
          <p14:tracePt t="10727" x="6103938" y="2125663"/>
          <p14:tracePt t="10732" x="6092825" y="2125663"/>
          <p14:tracePt t="10739" x="6080125" y="2149475"/>
          <p14:tracePt t="10746" x="6069013" y="2162175"/>
          <p14:tracePt t="10764" x="6069013" y="2173288"/>
          <p14:tracePt t="10772" x="6069013" y="2197100"/>
          <p14:tracePt t="10781" x="6056313" y="2209800"/>
          <p14:tracePt t="10789" x="6056313" y="2220913"/>
          <p14:tracePt t="10796" x="6045200" y="2220913"/>
          <p14:tracePt t="10803" x="6045200" y="2233613"/>
          <p14:tracePt t="10810" x="6045200" y="2244725"/>
          <p14:tracePt t="10817" x="6032500" y="2244725"/>
          <p14:tracePt t="10841" x="6032500" y="2257425"/>
          <p14:tracePt t="10849" x="6021388" y="2257425"/>
          <p14:tracePt t="10860" x="6021388" y="2268538"/>
          <p14:tracePt t="10867" x="6008688" y="2268538"/>
          <p14:tracePt t="10874" x="6008688" y="2281238"/>
          <p14:tracePt t="12988" x="5961063" y="2281238"/>
          <p14:tracePt t="12998" x="5878513" y="2268538"/>
          <p14:tracePt t="13002" x="5735638" y="2268538"/>
          <p14:tracePt t="13012" x="5462588" y="2244725"/>
          <p14:tracePt t="13014" x="4975225" y="2257425"/>
          <p14:tracePt t="13021" x="4489450" y="2257425"/>
          <p14:tracePt t="13027" x="4144963" y="2305050"/>
          <p14:tracePt t="13036" x="3871913" y="2363788"/>
          <p14:tracePt t="13042" x="3646488" y="2400300"/>
          <p14:tracePt t="13049" x="3455988" y="2422525"/>
          <p14:tracePt t="13056" x="3265488" y="2459038"/>
          <p14:tracePt t="13065" x="3098800" y="2493963"/>
          <p14:tracePt t="13071" x="2981325" y="2506663"/>
          <p14:tracePt t="13080" x="2849563" y="2554288"/>
          <p14:tracePt t="13087" x="2732088" y="2565400"/>
          <p14:tracePt t="13092" x="2613025" y="2613025"/>
          <p14:tracePt t="13098" x="2481263" y="2636838"/>
          <p14:tracePt t="13106" x="2387600" y="2649538"/>
          <p14:tracePt t="13113" x="2268538" y="2660650"/>
          <p14:tracePt t="13124" x="2197100" y="2660650"/>
          <p14:tracePt t="13130" x="2136775" y="2673350"/>
          <p14:tracePt t="13136" x="2101850" y="2673350"/>
          <p14:tracePt t="13142" x="2066925" y="2673350"/>
          <p14:tracePt t="13148" x="2043113" y="2673350"/>
          <p14:tracePt t="13158" x="2006600" y="2673350"/>
          <p14:tracePt t="13164" x="1995488" y="2673350"/>
          <p14:tracePt t="13170" x="1971675" y="2660650"/>
          <p14:tracePt t="13177" x="1947863" y="2660650"/>
          <p14:tracePt t="13183" x="1935163" y="2660650"/>
          <p14:tracePt t="13190" x="1924050" y="2660650"/>
          <p14:tracePt t="13197" x="1911350" y="2649538"/>
          <p14:tracePt t="13209" x="1900238" y="2649538"/>
          <p14:tracePt t="13217" x="1900238" y="2636838"/>
          <p14:tracePt t="13222" x="1887538" y="2625725"/>
          <p14:tracePt t="13226" x="1876425" y="2625725"/>
          <p14:tracePt t="13233" x="1876425" y="2613025"/>
          <p14:tracePt t="13240" x="1863725" y="2613025"/>
          <p14:tracePt t="13247" x="1863725" y="2601913"/>
          <p14:tracePt t="13254" x="1852613" y="2601913"/>
          <p14:tracePt t="13265" x="1852613" y="2589213"/>
          <p14:tracePt t="13272" x="1839913" y="2578100"/>
          <p14:tracePt t="13277" x="1839913" y="2565400"/>
          <p14:tracePt t="13290" x="1828800" y="2565400"/>
          <p14:tracePt t="13303" x="1817688" y="2565400"/>
          <p14:tracePt t="13311" x="1817688" y="2554288"/>
          <p14:tracePt t="13328" x="1817688" y="2541588"/>
          <p14:tracePt t="13363" x="1828800" y="2541588"/>
          <p14:tracePt t="13384" x="1839913" y="2541588"/>
          <p14:tracePt t="13412" x="1852613" y="2541588"/>
          <p14:tracePt t="13436" x="1863725" y="2541588"/>
          <p14:tracePt t="13463" x="1876425" y="2541588"/>
          <p14:tracePt t="13590" x="1876425" y="2530475"/>
          <p14:tracePt t="13632" x="1876425" y="2517775"/>
          <p14:tracePt t="13966" x="1863725" y="2530475"/>
          <p14:tracePt t="13975" x="1828800" y="2554288"/>
          <p14:tracePt t="13984" x="1781175" y="2578100"/>
          <p14:tracePt t="13987" x="1746250" y="2589213"/>
          <p14:tracePt t="13993" x="1709738" y="2613025"/>
          <p14:tracePt t="13999" x="1698625" y="2613025"/>
          <p14:tracePt t="14005" x="1674813" y="2613025"/>
          <p14:tracePt t="14014" x="1651000" y="2625725"/>
          <p14:tracePt t="14021" x="1638300" y="2625725"/>
          <p14:tracePt t="14027" x="1614488" y="2636838"/>
          <p14:tracePt t="14036" x="1603375" y="2636838"/>
          <p14:tracePt t="14041" x="1603375" y="2649538"/>
          <p14:tracePt t="14048" x="1579563" y="2649538"/>
          <p14:tracePt t="14055" x="1566863" y="2649538"/>
          <p14:tracePt t="14071" x="1555750" y="2649538"/>
          <p14:tracePt t="14077" x="1543050" y="2660650"/>
          <p14:tracePt t="14083" x="1531938" y="2660650"/>
          <p14:tracePt t="14112" x="1520825" y="2660650"/>
          <p14:tracePt t="14199" x="1531938" y="2660650"/>
          <p14:tracePt t="14215" x="1543050" y="2660650"/>
          <p14:tracePt t="14224" x="1555750" y="2660650"/>
          <p14:tracePt t="14239" x="1566863" y="2660650"/>
          <p14:tracePt t="14246" x="1579563" y="2660650"/>
          <p14:tracePt t="14260" x="1590675" y="2660650"/>
          <p14:tracePt t="14267" x="1603375" y="2660650"/>
          <p14:tracePt t="14278" x="1614488" y="2660650"/>
          <p14:tracePt t="14297" x="1638300" y="2660650"/>
          <p14:tracePt t="14311" x="1651000" y="2660650"/>
          <p14:tracePt t="14318" x="1674813" y="2660650"/>
          <p14:tracePt t="14334" x="1685925" y="2660650"/>
          <p14:tracePt t="14341" x="1698625" y="2660650"/>
          <p14:tracePt t="14346" x="1709738" y="2660650"/>
          <p14:tracePt t="14354" x="1722438" y="2660650"/>
          <p14:tracePt t="14367" x="1733550" y="2660650"/>
          <p14:tracePt t="14381" x="1746250" y="2660650"/>
          <p14:tracePt t="14390" x="1757363" y="2660650"/>
          <p14:tracePt t="14396" x="1770063" y="2660650"/>
          <p14:tracePt t="14409" x="1781175" y="2673350"/>
          <p14:tracePt t="14416" x="1804988" y="2673350"/>
          <p14:tracePt t="14432" x="1817688" y="2684463"/>
          <p14:tracePt t="14439" x="1828800" y="2684463"/>
          <p14:tracePt t="14445" x="1839913" y="2684463"/>
          <p14:tracePt t="14452" x="1863725" y="2684463"/>
          <p14:tracePt t="14461" x="1876425" y="2697163"/>
          <p14:tracePt t="14467" x="1887538" y="2697163"/>
          <p14:tracePt t="14473" x="1911350" y="2708275"/>
          <p14:tracePt t="14480" x="1924050" y="2708275"/>
          <p14:tracePt t="14487" x="1935163" y="2708275"/>
          <p14:tracePt t="14494" x="1958975" y="2720975"/>
          <p14:tracePt t="14501" x="1971675" y="2720975"/>
          <p14:tracePt t="14515" x="2006600" y="2732088"/>
          <p14:tracePt t="14519" x="2030413" y="2732088"/>
          <p14:tracePt t="14527" x="2043113" y="2743200"/>
          <p14:tracePt t="14532" x="2066925" y="2743200"/>
          <p14:tracePt t="14538" x="2090738" y="2743200"/>
          <p14:tracePt t="14545" x="2101850" y="2743200"/>
          <p14:tracePt t="14551" x="2136775" y="2743200"/>
          <p14:tracePt t="14558" x="2160588" y="2743200"/>
          <p14:tracePt t="14565" x="2173288" y="2743200"/>
          <p14:tracePt t="14572" x="2197100" y="2743200"/>
          <p14:tracePt t="14584" x="2220913" y="2743200"/>
          <p14:tracePt t="14592" x="2255838" y="2743200"/>
          <p14:tracePt t="14596" x="2279650" y="2743200"/>
          <p14:tracePt t="14601" x="2303463" y="2743200"/>
          <p14:tracePt t="14608" x="2327275" y="2743200"/>
          <p14:tracePt t="14614" x="2363788" y="2743200"/>
          <p14:tracePt t="14624" x="2387600" y="2743200"/>
          <p14:tracePt t="14629" x="2411413" y="2743200"/>
          <p14:tracePt t="14636" x="2446338" y="2743200"/>
          <p14:tracePt t="14643" x="2457450" y="2743200"/>
          <p14:tracePt t="14650" x="2481263" y="2743200"/>
          <p14:tracePt t="14657" x="2505075" y="2743200"/>
          <p14:tracePt t="14664" x="2528888" y="2743200"/>
          <p14:tracePt t="14671" x="2552700" y="2743200"/>
          <p14:tracePt t="14678" x="2565400" y="2743200"/>
          <p14:tracePt t="14685" x="2589213" y="2743200"/>
          <p14:tracePt t="14692" x="2600325" y="2743200"/>
          <p14:tracePt t="14699" x="2636838" y="2743200"/>
          <p14:tracePt t="14706" x="2660650" y="2743200"/>
          <p14:tracePt t="14714" x="2671763" y="2743200"/>
          <p14:tracePt t="14720" x="2695575" y="2743200"/>
          <p14:tracePt t="14728" x="2708275" y="2743200"/>
          <p14:tracePt t="14735" x="2719388" y="2743200"/>
          <p14:tracePt t="14742" x="2743200" y="2743200"/>
          <p14:tracePt t="14756" x="2767013" y="2743200"/>
          <p14:tracePt t="14763" x="2790825" y="2743200"/>
          <p14:tracePt t="14770" x="2801938" y="2743200"/>
          <p14:tracePt t="14777" x="2825750" y="2743200"/>
          <p14:tracePt t="14784" x="2838450" y="2743200"/>
          <p14:tracePt t="14791" x="2873375" y="2743200"/>
          <p14:tracePt t="14799" x="2886075" y="2743200"/>
          <p14:tracePt t="14809" x="2897188" y="2743200"/>
          <p14:tracePt t="14817" x="2921000" y="2743200"/>
          <p14:tracePt t="14821" x="2933700" y="2743200"/>
          <p14:tracePt t="14828" x="2957513" y="2743200"/>
          <p14:tracePt t="14837" x="2981325" y="2743200"/>
          <p14:tracePt t="14842" x="2992438" y="2743200"/>
          <p14:tracePt t="14850" x="3016250" y="2743200"/>
          <p14:tracePt t="14856" x="3028950" y="2743200"/>
          <p14:tracePt t="14864" x="3051175" y="2743200"/>
          <p14:tracePt t="14871" x="3063875" y="2743200"/>
          <p14:tracePt t="14878" x="3074988" y="2743200"/>
          <p14:tracePt t="14885" x="3098800" y="2743200"/>
          <p14:tracePt t="14892" x="3111500" y="2743200"/>
          <p14:tracePt t="14898" x="3122613" y="2743200"/>
          <p14:tracePt t="14907" x="3146425" y="2743200"/>
          <p14:tracePt t="14912" x="3159125" y="2743200"/>
          <p14:tracePt t="14919" x="3170238" y="2743200"/>
          <p14:tracePt t="14926" x="3182938" y="2743200"/>
          <p14:tracePt t="14933" x="3194050" y="2743200"/>
          <p14:tracePt t="14940" x="3206750" y="2743200"/>
          <p14:tracePt t="14947" x="3217863" y="2743200"/>
          <p14:tracePt t="14962" x="3217863" y="2755900"/>
          <p14:tracePt t="14969" x="3230563" y="2755900"/>
          <p14:tracePt t="14976" x="3241675" y="2755900"/>
          <p14:tracePt t="14983" x="3254375" y="2767013"/>
          <p14:tracePt t="15018" x="3265488" y="2767013"/>
          <p14:tracePt t="15032" x="3278188" y="2767013"/>
          <p14:tracePt t="15068" x="3289300" y="2767013"/>
          <p14:tracePt t="15117" x="3302000" y="2767013"/>
          <p14:tracePt t="15373" x="3336925" y="2767013"/>
          <p14:tracePt t="15379" x="3371850" y="2767013"/>
          <p14:tracePt t="15387" x="3419475" y="2767013"/>
          <p14:tracePt t="15394" x="3479800" y="2755900"/>
          <p14:tracePt t="15401" x="3514725" y="2755900"/>
          <p14:tracePt t="15408" x="3562350" y="2743200"/>
          <p14:tracePt t="15415" x="3622675" y="2743200"/>
          <p14:tracePt t="15422" x="3668713" y="2732088"/>
          <p14:tracePt t="15429" x="3716338" y="2732088"/>
          <p14:tracePt t="15436" x="3776663" y="2732088"/>
          <p14:tracePt t="15443" x="3824288" y="2720975"/>
          <p14:tracePt t="15450" x="3871913" y="2720975"/>
          <p14:tracePt t="15457" x="3930650" y="2720975"/>
          <p14:tracePt t="15464" x="3954463" y="2720975"/>
          <p14:tracePt t="15472" x="4002088" y="2720975"/>
          <p14:tracePt t="15479" x="4025900" y="2720975"/>
          <p14:tracePt t="15486" x="4049713" y="2720975"/>
          <p14:tracePt t="15493" x="4084638" y="2720975"/>
          <p14:tracePt t="15500" x="4108450" y="2720975"/>
          <p14:tracePt t="15507" x="4121150" y="2720975"/>
          <p14:tracePt t="15516" x="4156075" y="2720975"/>
          <p14:tracePt t="15522" x="4168775" y="2720975"/>
          <p14:tracePt t="15529" x="4179888" y="2720975"/>
          <p14:tracePt t="15536" x="4203700" y="2720975"/>
          <p14:tracePt t="15554" x="4240213" y="2720975"/>
          <p14:tracePt t="15567" x="4251325" y="2720975"/>
          <p14:tracePt t="15573" x="4264025" y="2720975"/>
          <p14:tracePt t="15580" x="4275138" y="2732088"/>
          <p14:tracePt t="15586" x="4286250" y="2732088"/>
          <p14:tracePt t="15593" x="4298950" y="2732088"/>
          <p14:tracePt t="15605" x="4310063" y="2732088"/>
          <p14:tracePt t="15612" x="4322763" y="2743200"/>
          <p14:tracePt t="15617" x="4333875" y="2743200"/>
          <p14:tracePt t="15622" x="4346575" y="2743200"/>
          <p14:tracePt t="15628" x="4357688" y="2755900"/>
          <p14:tracePt t="15635" x="4370388" y="2755900"/>
          <p14:tracePt t="15652" x="4394200" y="2755900"/>
          <p14:tracePt t="15658" x="4405313" y="2767013"/>
          <p14:tracePt t="15674" x="4418013" y="2767013"/>
          <p14:tracePt t="15679" x="4429125" y="2767013"/>
          <p14:tracePt t="15685" x="4441825" y="2767013"/>
          <p14:tracePt t="15691" x="4441825" y="2779713"/>
          <p14:tracePt t="15698" x="4452938" y="2779713"/>
          <p14:tracePt t="15705" x="4465638" y="2779713"/>
          <p14:tracePt t="15712" x="4476750" y="2779713"/>
          <p14:tracePt t="15719" x="4489450" y="2779713"/>
          <p14:tracePt t="15726" x="4500563" y="2779713"/>
          <p14:tracePt t="15733" x="4513263" y="2779713"/>
          <p14:tracePt t="15744" x="4524375" y="2779713"/>
          <p14:tracePt t="15748" x="4537075" y="2779713"/>
          <p14:tracePt t="15762" x="4560888" y="2779713"/>
          <p14:tracePt t="15769" x="4583113" y="2779713"/>
          <p14:tracePt t="15776" x="4595813" y="2779713"/>
          <p14:tracePt t="15783" x="4606925" y="2779713"/>
          <p14:tracePt t="15790" x="4619625" y="2779713"/>
          <p14:tracePt t="15797" x="4643438" y="2779713"/>
          <p14:tracePt t="15808" x="4667250" y="2779713"/>
          <p14:tracePt t="15816" x="4678363" y="2779713"/>
          <p14:tracePt t="15822" x="4702175" y="2779713"/>
          <p14:tracePt t="15829" x="4714875" y="2779713"/>
          <p14:tracePt t="15835" x="4749800" y="2779713"/>
          <p14:tracePt t="15842" x="4773613" y="2779713"/>
          <p14:tracePt t="15854" x="4810125" y="2779713"/>
          <p14:tracePt t="15871" x="4833938" y="2779713"/>
          <p14:tracePt t="15881" x="4857750" y="2779713"/>
          <p14:tracePt t="15884" x="4868863" y="2779713"/>
          <p14:tracePt t="15890" x="4892675" y="2779713"/>
          <p14:tracePt t="15897" x="4903788" y="2779713"/>
          <p14:tracePt t="15904" x="4916488" y="2779713"/>
          <p14:tracePt t="15911" x="4940300" y="2779713"/>
          <p14:tracePt t="15923" x="4951413" y="2779713"/>
          <p14:tracePt t="15930" x="4964113" y="2779713"/>
          <p14:tracePt t="15935" x="4975225" y="2779713"/>
          <p14:tracePt t="15941" x="4987925" y="2779713"/>
          <p14:tracePt t="15947" x="4999038" y="2779713"/>
          <p14:tracePt t="15954" x="5011738" y="2779713"/>
          <p14:tracePt t="15972" x="5022850" y="2779713"/>
          <p14:tracePt t="15978" x="5035550" y="2779713"/>
          <p14:tracePt t="15990" x="5046663" y="2779713"/>
          <p14:tracePt t="16005" x="5059363" y="2779713"/>
          <p14:tracePt t="16025" x="5070475" y="2779713"/>
          <p14:tracePt t="16054" x="5083175" y="2779713"/>
          <p14:tracePt t="16068" x="5094288" y="2779713"/>
          <p14:tracePt t="16174" x="5094288" y="2790825"/>
          <p14:tracePt t="16820" x="5083175" y="2790825"/>
          <p14:tracePt t="16824" x="5070475" y="2790825"/>
          <p14:tracePt t="16834" x="5059363" y="2790825"/>
          <p14:tracePt t="16842" x="5046663" y="2790825"/>
          <p14:tracePt t="16847" x="5035550" y="2790825"/>
          <p14:tracePt t="16855" x="5022850" y="2779713"/>
          <p14:tracePt t="16861" x="5011738" y="2779713"/>
          <p14:tracePt t="16867" x="4999038" y="2767013"/>
          <p14:tracePt t="16881" x="4987925" y="2767013"/>
          <p14:tracePt t="16888" x="4975225" y="2767013"/>
          <p14:tracePt t="16895" x="4975225" y="2755900"/>
          <p14:tracePt t="16910" x="4964113" y="2755900"/>
          <p14:tracePt t="16923" x="4951413" y="2755900"/>
          <p14:tracePt t="17019" x="4951413" y="2767013"/>
          <p14:tracePt t="17028" x="4964113" y="2767013"/>
          <p14:tracePt t="17058" x="4975225" y="2767013"/>
          <p14:tracePt t="17075" x="4987925" y="2767013"/>
          <p14:tracePt t="17096" x="4999038" y="2767013"/>
          <p14:tracePt t="17125" x="5011738" y="2767013"/>
          <p14:tracePt t="17146" x="5022850" y="2767013"/>
          <p14:tracePt t="17171" x="5035550" y="2767013"/>
          <p14:tracePt t="17195" x="5046663" y="2767013"/>
          <p14:tracePt t="17207" x="5059363" y="2767013"/>
          <p14:tracePt t="17237" x="5070475" y="2767013"/>
          <p14:tracePt t="17257" x="5083175" y="2767013"/>
          <p14:tracePt t="17293" x="5094288" y="2767013"/>
          <p14:tracePt t="17307" x="5106988" y="2767013"/>
          <p14:tracePt t="17321" x="5118100" y="2767013"/>
          <p14:tracePt t="17343" x="5130800" y="2767013"/>
          <p14:tracePt t="17352" x="5141913" y="2767013"/>
          <p14:tracePt t="17371" x="5154613" y="2767013"/>
          <p14:tracePt t="17379" x="5165725" y="2767013"/>
          <p14:tracePt t="17386" x="5178425" y="2755900"/>
          <p14:tracePt t="17398" x="5189538" y="2755900"/>
          <p14:tracePt t="17406" x="5200650" y="2755900"/>
          <p14:tracePt t="17413" x="5200650" y="2743200"/>
          <p14:tracePt t="17429" x="5213350" y="2743200"/>
          <p14:tracePt t="17438" x="5224463" y="2743200"/>
          <p14:tracePt t="17445" x="5237163" y="2732088"/>
          <p14:tracePt t="17457" x="5248275" y="2732088"/>
          <p14:tracePt t="17463" x="5260975" y="2732088"/>
          <p14:tracePt t="17476" x="5272088" y="2732088"/>
          <p14:tracePt t="17490" x="5284788" y="2732088"/>
          <p14:tracePt t="17504" x="5295900" y="2732088"/>
          <p14:tracePt t="17521" x="5308600" y="2732088"/>
          <p14:tracePt t="17542" x="5319713" y="2732088"/>
          <p14:tracePt t="17578" x="5332413" y="2732088"/>
          <p14:tracePt t="17593" x="5343525" y="2732088"/>
          <p14:tracePt t="17628" x="5356225" y="2732088"/>
          <p14:tracePt t="17741" x="5356225" y="2743200"/>
          <p14:tracePt t="17769" x="5356225" y="2755900"/>
          <p14:tracePt t="17788" x="5356225" y="2767013"/>
          <p14:tracePt t="17803" x="5356225" y="2779713"/>
          <p14:tracePt t="17840" x="5356225" y="2790825"/>
          <p14:tracePt t="17849" x="5343525" y="2790825"/>
          <p14:tracePt t="17856" x="5343525" y="2803525"/>
          <p14:tracePt t="17862" x="5332413" y="2803525"/>
          <p14:tracePt t="17887" x="5332413" y="2814638"/>
          <p14:tracePt t="17894" x="5319713" y="2814638"/>
          <p14:tracePt t="17918" x="5308600" y="2814638"/>
          <p14:tracePt t="17926" x="5295900" y="2814638"/>
          <p14:tracePt t="17937" x="5284788" y="2814638"/>
          <p14:tracePt t="17945" x="5272088" y="2814638"/>
          <p14:tracePt t="17968" x="5260975" y="2814638"/>
          <p14:tracePt t="17977" x="5248275" y="2814638"/>
          <p14:tracePt t="17986" x="5237163" y="2814638"/>
          <p14:tracePt t="18001" x="5213350" y="2814638"/>
          <p14:tracePt t="18024" x="5189538" y="2814638"/>
          <p14:tracePt t="18033" x="5178425" y="2814638"/>
          <p14:tracePt t="18041" x="5178425" y="2803525"/>
          <p14:tracePt t="18046" x="5154613" y="2803525"/>
          <p14:tracePt t="18051" x="5141913" y="2790825"/>
          <p14:tracePt t="18064" x="5130800" y="2790825"/>
          <p14:tracePt t="18072" x="5106988" y="2779713"/>
          <p14:tracePt t="18079" x="5094288" y="2779713"/>
          <p14:tracePt t="18086" x="5070475" y="2779713"/>
          <p14:tracePt t="18093" x="5046663" y="2779713"/>
          <p14:tracePt t="18105" x="5035550" y="2767013"/>
          <p14:tracePt t="18109" x="5011738" y="2767013"/>
          <p14:tracePt t="18117" x="4999038" y="2767013"/>
          <p14:tracePt t="18122" x="4975225" y="2755900"/>
          <p14:tracePt t="18128" x="4940300" y="2755900"/>
          <p14:tracePt t="18135" x="4903788" y="2743200"/>
          <p14:tracePt t="18142" x="4892675" y="2743200"/>
          <p14:tracePt t="18152" x="4857750" y="2732088"/>
          <p14:tracePt t="18158" x="4833938" y="2732088"/>
          <p14:tracePt t="18163" x="4810125" y="2732088"/>
          <p14:tracePt t="18173" x="4773613" y="2732088"/>
          <p14:tracePt t="18178" x="4762500" y="2732088"/>
          <p14:tracePt t="18184" x="4725988" y="2732088"/>
          <p14:tracePt t="18193" x="4702175" y="2732088"/>
          <p14:tracePt t="18198" x="4691063" y="2732088"/>
          <p14:tracePt t="18207" x="4667250" y="2732088"/>
          <p14:tracePt t="18213" x="4643438" y="2732088"/>
          <p14:tracePt t="18220" x="4630738" y="2732088"/>
          <p14:tracePt t="18226" x="4606925" y="2732088"/>
          <p14:tracePt t="18233" x="4595813" y="2732088"/>
          <p14:tracePt t="18240" x="4572000" y="2732088"/>
          <p14:tracePt t="18250" x="4548188" y="2732088"/>
          <p14:tracePt t="18263" x="4537075" y="2732088"/>
          <p14:tracePt t="18269" x="4524375" y="2732088"/>
          <p14:tracePt t="18276" x="4513263" y="2732088"/>
          <p14:tracePt t="18290" x="4500563" y="2732088"/>
          <p14:tracePt t="18300" x="4489450" y="2732088"/>
          <p14:tracePt t="18328" x="4476750" y="2732088"/>
          <p14:tracePt t="18340" x="4465638" y="2732088"/>
          <p14:tracePt t="18463" x="4465638" y="2743200"/>
          <p14:tracePt t="18506" x="4476750" y="2743200"/>
          <p14:tracePt t="18534" x="4476750" y="2755900"/>
          <p14:tracePt t="18640" x="4489450" y="2755900"/>
          <p14:tracePt t="18675" x="4500563" y="2755900"/>
          <p14:tracePt t="18725" x="4513263" y="2755900"/>
          <p14:tracePt t="18916" x="4513263" y="2743200"/>
          <p14:tracePt t="18973" x="4524375" y="27432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32BC17-F1D9-A2CC-7481-3275ABA9FF84}"/>
              </a:ext>
            </a:extLst>
          </p:cNvPr>
          <p:cNvSpPr txBox="1"/>
          <p:nvPr/>
        </p:nvSpPr>
        <p:spPr>
          <a:xfrm>
            <a:off x="3190272" y="709494"/>
            <a:ext cx="276345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5000" b="0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Overpass Black"/>
                <a:sym typeface="Overpass Black"/>
              </a:rPr>
              <a:t>03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4E6B4-4DB3-CD56-2C6D-1871046DD416}"/>
              </a:ext>
            </a:extLst>
          </p:cNvPr>
          <p:cNvSpPr txBox="1"/>
          <p:nvPr/>
        </p:nvSpPr>
        <p:spPr>
          <a:xfrm>
            <a:off x="2906691" y="2602319"/>
            <a:ext cx="33306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800"/>
              <a:buFont typeface="Overpass Black"/>
              <a:buNone/>
              <a:tabLst/>
              <a:defRPr/>
            </a:pPr>
            <a:r>
              <a:rPr lang="en-GB" sz="3000" dirty="0">
                <a:solidFill>
                  <a:srgbClr val="1C4587"/>
                </a:solidFill>
                <a:latin typeface="Overpass Black"/>
              </a:rPr>
              <a:t>Errors in Programming</a:t>
            </a:r>
            <a:endParaRPr lang="en-US" sz="3000" dirty="0">
              <a:solidFill>
                <a:srgbClr val="1C4587"/>
              </a:solidFill>
              <a:latin typeface="Overpass Black"/>
              <a:sym typeface="Overpass Black"/>
            </a:endParaRP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10B3478-6CFD-40D9-DCD9-1612F50EF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4"/>
    </mc:Choice>
    <mc:Fallback>
      <p:transition spd="slow" advTm="10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5" x="4227513" y="2078038"/>
          <p14:tracePt t="412" x="4216400" y="2233613"/>
          <p14:tracePt t="419" x="4216400" y="2376488"/>
          <p14:tracePt t="426" x="4192588" y="2493963"/>
          <p14:tracePt t="433" x="4179888" y="2601913"/>
          <p14:tracePt t="441" x="4179888" y="2636838"/>
          <p14:tracePt t="448" x="4168775" y="2697163"/>
          <p14:tracePt t="455" x="4168775" y="2743200"/>
          <p14:tracePt t="462" x="4156075" y="2790825"/>
          <p14:tracePt t="469" x="4144963" y="2851150"/>
          <p14:tracePt t="476" x="4132263" y="2898775"/>
          <p14:tracePt t="483" x="4121150" y="2946400"/>
          <p14:tracePt t="490" x="4097338" y="2981325"/>
          <p14:tracePt t="497" x="4084638" y="3028950"/>
          <p14:tracePt t="504" x="4060825" y="3065463"/>
          <p14:tracePt t="511" x="4049713" y="3087688"/>
          <p14:tracePt t="518" x="4037013" y="3124200"/>
          <p14:tracePt t="528" x="4013200" y="3148013"/>
          <p14:tracePt t="534" x="4002088" y="3171825"/>
          <p14:tracePt t="541" x="3978275" y="3182938"/>
          <p14:tracePt t="553" x="3954463" y="3206750"/>
          <p14:tracePt t="559" x="3930650" y="3230563"/>
          <p14:tracePt t="564" x="3906838" y="3243263"/>
          <p14:tracePt t="571" x="3883025" y="3243263"/>
          <p14:tracePt t="577" x="3871913" y="3243263"/>
          <p14:tracePt t="584" x="3835400" y="3243263"/>
          <p14:tracePt t="591" x="3800475" y="3219450"/>
          <p14:tracePt t="598" x="3729038" y="3159125"/>
          <p14:tracePt t="605" x="3657600" y="3065463"/>
          <p14:tracePt t="612" x="3562350" y="2957513"/>
          <p14:tracePt t="619" x="3467100" y="2803525"/>
          <p14:tracePt t="626" x="3384550" y="2684463"/>
          <p14:tracePt t="633" x="3336925" y="2554288"/>
          <p14:tracePt t="641" x="3313113" y="2470150"/>
          <p14:tracePt t="648" x="3302000" y="2400300"/>
          <p14:tracePt t="655" x="3289300" y="2316163"/>
          <p14:tracePt t="662" x="3289300" y="2257425"/>
          <p14:tracePt t="669" x="3313113" y="2173288"/>
          <p14:tracePt t="676" x="3360738" y="2101850"/>
          <p14:tracePt t="683" x="3384550" y="2055813"/>
          <p14:tracePt t="690" x="3419475" y="2019300"/>
          <p14:tracePt t="697" x="3443288" y="1984375"/>
          <p14:tracePt t="705" x="3479800" y="1947863"/>
          <p14:tracePt t="712" x="3514725" y="1924050"/>
          <p14:tracePt t="719" x="3562350" y="1900238"/>
          <p14:tracePt t="726" x="3609975" y="1889125"/>
          <p14:tracePt t="733" x="3657600" y="1865313"/>
          <p14:tracePt t="741" x="3716338" y="1865313"/>
          <p14:tracePt t="748" x="3776663" y="1865313"/>
          <p14:tracePt t="755" x="3859213" y="1865313"/>
          <p14:tracePt t="762" x="3965575" y="1889125"/>
          <p14:tracePt t="769" x="4084638" y="1912938"/>
          <p14:tracePt t="783" x="4251325" y="1995488"/>
          <p14:tracePt t="787" x="4465638" y="2101850"/>
          <p14:tracePt t="798" x="4714875" y="2268538"/>
          <p14:tracePt t="804" x="4916488" y="2422525"/>
          <p14:tracePt t="808" x="5011738" y="2530475"/>
          <p14:tracePt t="814" x="5106988" y="2601913"/>
          <p14:tracePt t="820" x="5165725" y="2697163"/>
          <p14:tracePt t="827" x="5224463" y="2790825"/>
          <p14:tracePt t="834" x="5284788" y="2898775"/>
          <p14:tracePt t="845" x="5319713" y="2994025"/>
          <p14:tracePt t="852" x="5343525" y="3087688"/>
          <p14:tracePt t="857" x="5356225" y="3171825"/>
          <p14:tracePt t="863" x="5367338" y="3230563"/>
          <p14:tracePt t="870" x="5367338" y="3290888"/>
          <p14:tracePt t="876" x="5367338" y="3338513"/>
          <p14:tracePt t="886" x="5343525" y="3397250"/>
          <p14:tracePt t="892" x="5332413" y="3444875"/>
          <p14:tracePt t="898" x="5295900" y="3516313"/>
          <p14:tracePt t="905" x="5248275" y="3587750"/>
          <p14:tracePt t="912" x="5189538" y="3670300"/>
          <p14:tracePt t="919" x="5118100" y="3754438"/>
          <p14:tracePt t="926" x="5022850" y="3824288"/>
          <p14:tracePt t="936" x="4916488" y="3919538"/>
          <p14:tracePt t="941" x="4773613" y="4003675"/>
          <p14:tracePt t="948" x="4643438" y="4051300"/>
          <p14:tracePt t="955" x="4548188" y="4075113"/>
          <p14:tracePt t="962" x="4429125" y="4075113"/>
          <p14:tracePt t="970" x="4286250" y="4075113"/>
          <p14:tracePt t="977" x="4108450" y="4038600"/>
          <p14:tracePt t="984" x="3919538" y="3979863"/>
          <p14:tracePt t="991" x="3752850" y="3895725"/>
          <p14:tracePt t="998" x="3633788" y="3813175"/>
          <p14:tracePt t="1005" x="3538538" y="3741738"/>
          <p14:tracePt t="1012" x="3467100" y="3659188"/>
          <p14:tracePt t="1019" x="3384550" y="3575050"/>
          <p14:tracePt t="1026" x="3302000" y="3479800"/>
          <p14:tracePt t="1033" x="3217863" y="3338513"/>
          <p14:tracePt t="1042" x="3135313" y="3182938"/>
          <p14:tracePt t="1049" x="3087688" y="3041650"/>
          <p14:tracePt t="1056" x="3074988" y="2922588"/>
          <p14:tracePt t="1063" x="3074988" y="2803525"/>
          <p14:tracePt t="1070" x="3087688" y="2697163"/>
          <p14:tracePt t="1077" x="3135313" y="2578100"/>
          <p14:tracePt t="1084" x="3194050" y="2470150"/>
          <p14:tracePt t="1091" x="3265488" y="2339975"/>
          <p14:tracePt t="1098" x="3336925" y="2233613"/>
          <p14:tracePt t="1105" x="3419475" y="2125663"/>
          <p14:tracePt t="1112" x="3490913" y="2019300"/>
          <p14:tracePt t="1119" x="3562350" y="1936750"/>
          <p14:tracePt t="1131" x="3646488" y="1865313"/>
          <p14:tracePt t="1141" x="3716338" y="1793875"/>
          <p14:tracePt t="1144" x="3800475" y="1733550"/>
          <p14:tracePt t="1150" x="3906838" y="1663700"/>
          <p14:tracePt t="1156" x="4025900" y="1579563"/>
          <p14:tracePt t="1163" x="4132263" y="1520825"/>
          <p14:tracePt t="1170" x="4251325" y="1460500"/>
          <p14:tracePt t="1177" x="4357688" y="1389063"/>
          <p14:tracePt t="1184" x="4465638" y="1366838"/>
          <p14:tracePt t="1191" x="4583113" y="1354138"/>
          <p14:tracePt t="1198" x="4691063" y="1330325"/>
          <p14:tracePt t="1205" x="4773613" y="1330325"/>
          <p14:tracePt t="1212" x="4857750" y="1330325"/>
          <p14:tracePt t="1219" x="4903788" y="1343025"/>
          <p14:tracePt t="1227" x="4964113" y="1366838"/>
          <p14:tracePt t="1234" x="5035550" y="1377950"/>
          <p14:tracePt t="1241" x="5094288" y="1401763"/>
          <p14:tracePt t="1249" x="5189538" y="1449388"/>
          <p14:tracePt t="1256" x="5308600" y="1484313"/>
          <p14:tracePt t="1264" x="5451475" y="1568450"/>
          <p14:tracePt t="1277" x="5605463" y="1651000"/>
          <p14:tracePt t="1281" x="5711825" y="1711325"/>
          <p14:tracePt t="1290" x="5783263" y="1770063"/>
          <p14:tracePt t="1296" x="5854700" y="1841500"/>
          <p14:tracePt t="1300" x="5889625" y="1900238"/>
          <p14:tracePt t="1307" x="5937250" y="1960563"/>
          <p14:tracePt t="1313" x="5961063" y="2019300"/>
          <p14:tracePt t="1320" x="5984875" y="2066925"/>
          <p14:tracePt t="1327" x="5997575" y="2114550"/>
          <p14:tracePt t="1334" x="6008688" y="2138363"/>
          <p14:tracePt t="1346" x="6008688" y="2185988"/>
          <p14:tracePt t="1359" x="6008688" y="2292350"/>
          <p14:tracePt t="1363" x="5997575" y="2339975"/>
          <p14:tracePt t="1370" x="5961063" y="2411413"/>
          <p14:tracePt t="1377" x="5937250" y="2493963"/>
          <p14:tracePt t="1384" x="5878513" y="2601913"/>
          <p14:tracePt t="1391" x="5794375" y="2684463"/>
          <p14:tracePt t="1398" x="5700713" y="2803525"/>
          <p14:tracePt t="1405" x="5568950" y="2909888"/>
          <p14:tracePt t="1413" x="5427663" y="3052763"/>
          <p14:tracePt t="1420" x="5260975" y="3159125"/>
          <p14:tracePt t="1427" x="5070475" y="3290888"/>
          <p14:tracePt t="1434" x="4903788" y="3349625"/>
          <p14:tracePt t="1441" x="4738688" y="3397250"/>
          <p14:tracePt t="1449" x="4595813" y="3421063"/>
          <p14:tracePt t="1456" x="4476750" y="3409950"/>
          <p14:tracePt t="1463" x="4370388" y="3397250"/>
          <p14:tracePt t="1473" x="4286250" y="3373438"/>
          <p14:tracePt t="1482" x="4227513" y="3338513"/>
          <p14:tracePt t="1489" x="4168775" y="3314700"/>
          <p14:tracePt t="1494" x="4108450" y="3278188"/>
          <p14:tracePt t="1502" x="4013200" y="3206750"/>
          <p14:tracePt t="1509" x="3919538" y="3148013"/>
          <p14:tracePt t="1514" x="3835400" y="3065463"/>
          <p14:tracePt t="1525" x="3776663" y="2994025"/>
          <p14:tracePt t="1531" x="3729038" y="2946400"/>
          <p14:tracePt t="1536" x="3705225" y="2909888"/>
          <p14:tracePt t="1543" x="3681413" y="2874963"/>
          <p14:tracePt t="1549" x="3668713" y="2838450"/>
          <p14:tracePt t="1556" x="3657600" y="2827338"/>
          <p14:tracePt t="1566" x="3646488" y="2790825"/>
          <p14:tracePt t="1572" x="3646488" y="2767013"/>
          <p14:tracePt t="1578" x="3646488" y="2732088"/>
          <p14:tracePt t="1585" x="3657600" y="2708275"/>
          <p14:tracePt t="1592" x="3681413" y="2660650"/>
          <p14:tracePt t="1599" x="3729038" y="2613025"/>
          <p14:tracePt t="1606" x="3787775" y="2565400"/>
          <p14:tracePt t="1615" x="3859213" y="2506663"/>
          <p14:tracePt t="1621" x="3906838" y="2482850"/>
          <p14:tracePt t="1628" x="3954463" y="2446338"/>
          <p14:tracePt t="1634" x="4002088" y="2422525"/>
          <p14:tracePt t="1641" x="4073525" y="2400300"/>
          <p14:tracePt t="1649" x="4179888" y="2352675"/>
          <p14:tracePt t="1656" x="4346575" y="2281238"/>
          <p14:tracePt t="1664" x="4691063" y="2197100"/>
          <p14:tracePt t="1674" x="5130800" y="2101850"/>
          <p14:tracePt t="1682" x="5343525" y="2090738"/>
          <p14:tracePt t="1688" x="5545138" y="2066925"/>
          <p14:tracePt t="1693" x="5724525" y="2078038"/>
          <p14:tracePt t="1699" x="5854700" y="2090738"/>
          <p14:tracePt t="1706" x="5997575" y="2125663"/>
          <p14:tracePt t="1713" x="6103938" y="2138363"/>
          <p14:tracePt t="1720" x="6210300" y="2149475"/>
          <p14:tracePt t="1727" x="6294438" y="2162175"/>
          <p14:tracePt t="1734" x="6353175" y="2173288"/>
          <p14:tracePt t="1741" x="6424613" y="2209800"/>
          <p14:tracePt t="1750" x="6448425" y="2220913"/>
          <p14:tracePt t="1763" x="6472238" y="2220913"/>
          <p14:tracePt t="1767" x="6496050" y="2220913"/>
          <p14:tracePt t="1775" x="6507163" y="2233613"/>
          <p14:tracePt t="1780" x="6519863" y="2244725"/>
          <p14:tracePt t="1786" x="6530975" y="2257425"/>
          <p14:tracePt t="1799" x="6543675" y="2268538"/>
          <p14:tracePt t="1806" x="6543675" y="2281238"/>
          <p14:tracePt t="1813" x="6543675" y="2292350"/>
          <p14:tracePt t="1820" x="6530975" y="2292350"/>
          <p14:tracePt t="1827" x="6519863" y="2305050"/>
          <p14:tracePt t="1834" x="6507163" y="2328863"/>
          <p14:tracePt t="1841" x="6472238" y="2339975"/>
          <p14:tracePt t="1848" x="6424613" y="2363788"/>
          <p14:tracePt t="1857" x="6365875" y="2387600"/>
          <p14:tracePt t="1864" x="6270625" y="2411413"/>
          <p14:tracePt t="1871" x="6175375" y="2435225"/>
          <p14:tracePt t="1878" x="6032500" y="2470150"/>
          <p14:tracePt t="1885" x="5865813" y="2482850"/>
          <p14:tracePt t="1892" x="5688013" y="2506663"/>
          <p14:tracePt t="1899" x="5510213" y="2541588"/>
          <p14:tracePt t="1909" x="5308600" y="2565400"/>
          <p14:tracePt t="1918" x="5035550" y="2601913"/>
          <p14:tracePt t="1923" x="4654550" y="2649538"/>
          <p14:tracePt t="1928" x="4394200" y="2673350"/>
          <p14:tracePt t="1935" x="4216400" y="2708275"/>
          <p14:tracePt t="1944" x="4097338" y="2720975"/>
          <p14:tracePt t="1951" x="3965575" y="2732088"/>
          <p14:tracePt t="1957" x="3848100" y="2743200"/>
          <p14:tracePt t="1964" x="3763963" y="2743200"/>
          <p14:tracePt t="1971" x="3668713" y="2767013"/>
          <p14:tracePt t="1978" x="3622675" y="2767013"/>
          <p14:tracePt t="1985" x="3575050" y="2767013"/>
          <p14:tracePt t="1994" x="3562350" y="2767013"/>
          <p14:tracePt t="2001" x="3538538" y="2767013"/>
          <p14:tracePt t="2007" x="3527425" y="2767013"/>
          <p14:tracePt t="2020" x="3514725" y="2767013"/>
          <p14:tracePt t="2035" x="3503613" y="2767013"/>
          <p14:tracePt t="2049" x="3490913" y="2767013"/>
          <p14:tracePt t="2124" x="3503613" y="2767013"/>
          <p14:tracePt t="2145" x="3514725" y="2767013"/>
          <p14:tracePt t="2181" x="3527425" y="2767013"/>
          <p14:tracePt t="2196" x="3538538" y="2767013"/>
          <p14:tracePt t="2224" x="3551238" y="2767013"/>
          <p14:tracePt t="2245" x="3562350" y="2767013"/>
          <p14:tracePt t="2260" x="3575050" y="2767013"/>
          <p14:tracePt t="2296" x="3586163" y="2767013"/>
          <p14:tracePt t="2304" x="3586163" y="2755900"/>
          <p14:tracePt t="2315" x="3598863" y="2755900"/>
          <p14:tracePt t="2460" x="3609975" y="2755900"/>
          <p14:tracePt t="2470" x="3622675" y="2755900"/>
          <p14:tracePt t="2475" x="3633788" y="2755900"/>
          <p14:tracePt t="2492" x="3657600" y="2755900"/>
          <p14:tracePt t="2500" x="3668713" y="2755900"/>
          <p14:tracePt t="2507" x="3705225" y="2743200"/>
          <p14:tracePt t="2513" x="3740150" y="2743200"/>
          <p14:tracePt t="2517" x="3787775" y="2732088"/>
          <p14:tracePt t="2522" x="3835400" y="2708275"/>
          <p14:tracePt t="2529" x="3883025" y="2697163"/>
          <p14:tracePt t="2535" x="3965575" y="2684463"/>
          <p14:tracePt t="2542" x="4084638" y="2649538"/>
          <p14:tracePt t="2549" x="4286250" y="2613025"/>
          <p14:tracePt t="2556" x="4595813" y="2578100"/>
          <p14:tracePt t="2565" x="5059363" y="2530475"/>
          <p14:tracePt t="2572" x="5272088" y="2506663"/>
          <p14:tracePt t="2579" x="5462588" y="2506663"/>
          <p14:tracePt t="2586" x="5629275" y="2493963"/>
          <p14:tracePt t="2593" x="5759450" y="2493963"/>
          <p14:tracePt t="2600" x="5842000" y="2493963"/>
          <p14:tracePt t="2607" x="5889625" y="2493963"/>
          <p14:tracePt t="2614" x="5937250" y="2482850"/>
          <p14:tracePt t="2621" x="5961063" y="2482850"/>
          <p14:tracePt t="2628" x="5984875" y="2482850"/>
          <p14:tracePt t="2635" x="6008688" y="2482850"/>
          <p14:tracePt t="2642" x="6021388" y="2482850"/>
          <p14:tracePt t="2657" x="6032500" y="2493963"/>
          <p14:tracePt t="2665" x="6045200" y="2493963"/>
          <p14:tracePt t="2693" x="6045200" y="2506663"/>
          <p14:tracePt t="2700" x="6045200" y="2517775"/>
          <p14:tracePt t="2707" x="6021388" y="2530475"/>
          <p14:tracePt t="2714" x="5973763" y="2554288"/>
          <p14:tracePt t="2723" x="5926138" y="2578100"/>
          <p14:tracePt t="2730" x="5842000" y="2601913"/>
          <p14:tracePt t="2737" x="5748338" y="2613025"/>
          <p14:tracePt t="2744" x="5653088" y="2649538"/>
          <p14:tracePt t="2751" x="5557838" y="2660650"/>
          <p14:tracePt t="2758" x="5475288" y="2673350"/>
          <p14:tracePt t="2765" x="5356225" y="2684463"/>
          <p14:tracePt t="2772" x="5165725" y="2720975"/>
          <p14:tracePt t="2779" x="4773613" y="2767013"/>
          <p14:tracePt t="2786" x="4240213" y="2814638"/>
          <p14:tracePt t="2793" x="3930650" y="2851150"/>
          <p14:tracePt t="2800" x="3763963" y="2898775"/>
          <p14:tracePt t="2807" x="3586163" y="2922588"/>
          <p14:tracePt t="2814" x="3432175" y="2957513"/>
          <p14:tracePt t="2821" x="3289300" y="3005138"/>
          <p14:tracePt t="2829" x="3159125" y="3028950"/>
          <p14:tracePt t="2836" x="3074988" y="3065463"/>
          <p14:tracePt t="2843" x="3028950" y="3076575"/>
          <p14:tracePt t="2850" x="2981325" y="3100388"/>
          <p14:tracePt t="2857" x="2944813" y="3100388"/>
          <p14:tracePt t="2865" x="2933700" y="3100388"/>
          <p14:tracePt t="2872" x="2921000" y="3111500"/>
          <p14:tracePt t="2879" x="2909888" y="3111500"/>
          <p14:tracePt t="2925" x="2921000" y="3111500"/>
          <p14:tracePt t="2934" x="2944813" y="3111500"/>
          <p14:tracePt t="2937" x="2981325" y="3111500"/>
          <p14:tracePt t="2944" x="3040063" y="3087688"/>
          <p14:tracePt t="2954" x="3122613" y="3052763"/>
          <p14:tracePt t="2962" x="3254375" y="3041650"/>
          <p14:tracePt t="2966" x="3349625" y="3028950"/>
          <p14:tracePt t="2974" x="3490913" y="3028950"/>
          <p14:tracePt t="2980" x="3681413" y="3028950"/>
          <p14:tracePt t="2987" x="3906838" y="3065463"/>
          <p14:tracePt t="2994" x="4097338" y="3124200"/>
          <p14:tracePt t="3001" x="4264025" y="3230563"/>
          <p14:tracePt t="3008" x="4405313" y="3325813"/>
          <p14:tracePt t="3015" x="4513263" y="3409950"/>
          <p14:tracePt t="3022" x="4583113" y="3479800"/>
          <p14:tracePt t="3029" x="4643438" y="3563938"/>
          <p14:tracePt t="3036" x="4678363" y="3635375"/>
          <p14:tracePt t="3043" x="4714875" y="3717925"/>
          <p14:tracePt t="3050" x="4725988" y="3800475"/>
          <p14:tracePt t="3062" x="4749800" y="3884613"/>
          <p14:tracePt t="3070" x="4762500" y="3932238"/>
          <p14:tracePt t="3075" x="4762500" y="3990975"/>
          <p14:tracePt t="3082" x="4762500" y="4027488"/>
          <p14:tracePt t="3088" x="4749800" y="4075113"/>
          <p14:tracePt t="3094" x="4725988" y="4121150"/>
          <p14:tracePt t="3103" x="4678363" y="4168775"/>
          <p14:tracePt t="3109" x="4630738" y="4229100"/>
          <p14:tracePt t="3115" x="4560888" y="4300538"/>
          <p14:tracePt t="3122" x="4465638" y="4383088"/>
          <p14:tracePt t="3129" x="4333875" y="4454525"/>
          <p14:tracePt t="3136" x="4227513" y="4513263"/>
          <p14:tracePt t="3143" x="4121150" y="4584700"/>
          <p14:tracePt t="3150" x="4037013" y="4608513"/>
          <p14:tracePt t="3159" x="3978275" y="4621213"/>
          <p14:tracePt t="3167" x="3895725" y="4632325"/>
          <p14:tracePt t="3173" x="3787775" y="4632325"/>
          <p14:tracePt t="3180" x="3646488" y="4632325"/>
          <p14:tracePt t="3188" x="3527425" y="4632325"/>
          <p14:tracePt t="3195" x="3467100" y="4632325"/>
          <p14:tracePt t="3202" x="3408363" y="4632325"/>
          <p14:tracePt t="3209" x="3371850" y="4632325"/>
          <p14:tracePt t="3216" x="3360738" y="4632325"/>
          <p14:tracePt t="3228" x="3336925" y="4621213"/>
          <p14:tracePt t="3233" x="3325813" y="4621213"/>
          <p14:tracePt t="3261" x="3313113" y="4621213"/>
          <p14:tracePt t="3270" x="3313113" y="4608513"/>
          <p14:tracePt t="3280" x="3313113" y="4597400"/>
          <p14:tracePt t="3296" x="3336925" y="4584700"/>
          <p14:tracePt t="3302" x="3371850" y="4573588"/>
          <p14:tracePt t="3310" x="3408363" y="4560888"/>
          <p14:tracePt t="3315" x="3479800" y="4537075"/>
          <p14:tracePt t="3322" x="3575050" y="4489450"/>
          <p14:tracePt t="3329" x="3692525" y="4430713"/>
          <p14:tracePt t="3336" x="3824288" y="4359275"/>
          <p14:tracePt t="3343" x="4025900" y="4300538"/>
          <p14:tracePt t="3350" x="4322763" y="4192588"/>
          <p14:tracePt t="3358" x="4749800" y="4098925"/>
          <p14:tracePt t="3365" x="5059363" y="4051300"/>
          <p14:tracePt t="3373" x="5237163" y="4027488"/>
          <p14:tracePt t="3380" x="5356225" y="4027488"/>
          <p14:tracePt t="3387" x="5497513" y="4027488"/>
          <p14:tracePt t="3394" x="5592763" y="4027488"/>
          <p14:tracePt t="3401" x="5676900" y="4027488"/>
          <p14:tracePt t="3408" x="5735638" y="4027488"/>
          <p14:tracePt t="3415" x="5783263" y="4027488"/>
          <p14:tracePt t="3422" x="5830888" y="4027488"/>
          <p14:tracePt t="3429" x="5842000" y="4027488"/>
          <p14:tracePt t="3436" x="5865813" y="4027488"/>
          <p14:tracePt t="3443" x="5889625" y="4027488"/>
          <p14:tracePt t="3458" x="5902325" y="4027488"/>
          <p14:tracePt t="3466" x="5913438" y="4027488"/>
          <p14:tracePt t="3494" x="5926138" y="4027488"/>
          <p14:tracePt t="3518" x="5926138" y="4038600"/>
          <p14:tracePt t="3554" x="5913438" y="4051300"/>
          <p14:tracePt t="3564" x="5889625" y="4051300"/>
          <p14:tracePt t="3570" x="5865813" y="4051300"/>
          <p14:tracePt t="3575" x="5830888" y="4051300"/>
          <p14:tracePt t="3580" x="5794375" y="4051300"/>
          <p14:tracePt t="3587" x="5759450" y="4038600"/>
          <p14:tracePt t="3594" x="5711825" y="4027488"/>
          <p14:tracePt t="3601" x="5664200" y="4014788"/>
          <p14:tracePt t="3608" x="5616575" y="4003675"/>
          <p14:tracePt t="3616" x="5581650" y="3979863"/>
          <p14:tracePt t="3622" x="5534025" y="3967163"/>
          <p14:tracePt t="3630" x="5475288" y="3956050"/>
          <p14:tracePt t="3637" x="5391150" y="3943350"/>
          <p14:tracePt t="3644" x="5237163" y="3943350"/>
          <p14:tracePt t="3654" x="4927600" y="3943350"/>
          <p14:tracePt t="3662" x="4595813" y="3956050"/>
          <p14:tracePt t="3668" x="4264025" y="3979863"/>
          <p14:tracePt t="3675" x="4037013" y="4014788"/>
          <p14:tracePt t="3685" x="3859213" y="4027488"/>
          <p14:tracePt t="3691" x="3681413" y="4038600"/>
          <p14:tracePt t="3696" x="3527425" y="4038600"/>
          <p14:tracePt t="3703" x="3419475" y="4062413"/>
          <p14:tracePt t="3709" x="3336925" y="4062413"/>
          <p14:tracePt t="3720" x="3278188" y="4062413"/>
          <p14:tracePt t="3725" x="3241675" y="4062413"/>
          <p14:tracePt t="3731" x="3217863" y="4062413"/>
          <p14:tracePt t="3738" x="3194050" y="4062413"/>
          <p14:tracePt t="3744" x="3182938" y="4062413"/>
          <p14:tracePt t="3755" x="3170238" y="4062413"/>
          <p14:tracePt t="3760" x="3146425" y="4062413"/>
          <p14:tracePt t="3819" x="3170238" y="4062413"/>
          <p14:tracePt t="3828" x="3182938" y="4062413"/>
          <p14:tracePt t="3839" x="3230563" y="4062413"/>
          <p14:tracePt t="3845" x="3265488" y="4062413"/>
          <p14:tracePt t="3852" x="3302000" y="4062413"/>
          <p14:tracePt t="3859" x="3349625" y="4062413"/>
          <p14:tracePt t="3865" x="3408363" y="4062413"/>
          <p14:tracePt t="3873" x="3538538" y="4051300"/>
          <p14:tracePt t="3883" x="3787775" y="4027488"/>
          <p14:tracePt t="3890" x="4333875" y="3979863"/>
          <p14:tracePt t="3896" x="4987925" y="3919538"/>
          <p14:tracePt t="3903" x="5521325" y="3895725"/>
          <p14:tracePt t="3910" x="5759450" y="3895725"/>
          <p14:tracePt t="3917" x="5937250" y="3884613"/>
          <p14:tracePt t="3924" x="6103938" y="3860800"/>
          <p14:tracePt t="3931" x="6257925" y="3860800"/>
          <p14:tracePt t="3938" x="6376988" y="3860800"/>
          <p14:tracePt t="3945" x="6483350" y="3860800"/>
          <p14:tracePt t="3952" x="6554788" y="3860800"/>
          <p14:tracePt t="3959" x="6602413" y="3871913"/>
          <p14:tracePt t="3966" x="6638925" y="3871913"/>
          <p14:tracePt t="3973" x="6662738" y="3884613"/>
          <p14:tracePt t="3981" x="6673850" y="3884613"/>
          <p14:tracePt t="3988" x="6697663" y="3895725"/>
          <p14:tracePt t="4002" x="6708775" y="3895725"/>
          <p14:tracePt t="4009" x="6708775" y="3908425"/>
          <p14:tracePt t="4026" x="6708775" y="3919538"/>
          <p14:tracePt t="4055" x="6708775" y="3932238"/>
          <p14:tracePt t="4062" x="6708775" y="3943350"/>
          <p14:tracePt t="4081" x="6708775" y="3956050"/>
          <p14:tracePt t="4095" x="6697663" y="3956050"/>
          <p14:tracePt t="4103" x="6686550" y="3967163"/>
          <p14:tracePt t="4109" x="6673850" y="3967163"/>
          <p14:tracePt t="4117" x="6662738" y="3979863"/>
          <p14:tracePt t="4124" x="6650038" y="3979863"/>
          <p14:tracePt t="4131" x="6638925" y="3979863"/>
          <p14:tracePt t="4138" x="6615113" y="3979863"/>
          <p14:tracePt t="4144" x="6602413" y="3979863"/>
          <p14:tracePt t="4152" x="6578600" y="3990975"/>
          <p14:tracePt t="4159" x="6554788" y="3990975"/>
          <p14:tracePt t="4166" x="6530975" y="4003675"/>
          <p14:tracePt t="4174" x="6496050" y="4003675"/>
          <p14:tracePt t="4181" x="6459538" y="4014788"/>
          <p14:tracePt t="4188" x="6435725" y="4014788"/>
          <p14:tracePt t="4195" x="6400800" y="4027488"/>
          <p14:tracePt t="4202" x="6365875" y="4027488"/>
          <p14:tracePt t="4209" x="6329363" y="4027488"/>
          <p14:tracePt t="4216" x="6305550" y="4038600"/>
          <p14:tracePt t="4223" x="6270625" y="4051300"/>
          <p14:tracePt t="4231" x="6223000" y="4062413"/>
          <p14:tracePt t="4238" x="6175375" y="4075113"/>
          <p14:tracePt t="4245" x="6127750" y="4086225"/>
          <p14:tracePt t="4252" x="6092825" y="4098925"/>
          <p14:tracePt t="4259" x="6045200" y="4098925"/>
          <p14:tracePt t="4266" x="5997575" y="4110038"/>
          <p14:tracePt t="4273" x="5949950" y="4121150"/>
          <p14:tracePt t="4281" x="5926138" y="4121150"/>
          <p14:tracePt t="4288" x="5902325" y="4133850"/>
          <p14:tracePt t="4295" x="5878513" y="4133850"/>
          <p14:tracePt t="4302" x="5854700" y="4144963"/>
          <p14:tracePt t="4309" x="5842000" y="4144963"/>
          <p14:tracePt t="4316" x="5830888" y="4157663"/>
          <p14:tracePt t="4323" x="5818188" y="4157663"/>
          <p14:tracePt t="4331" x="5807075" y="4157663"/>
          <p14:tracePt t="4338" x="5794375" y="4168775"/>
          <p14:tracePt t="4345" x="5783263" y="4168775"/>
          <p14:tracePt t="4359" x="5772150" y="4168775"/>
          <p14:tracePt t="4366" x="5759450" y="4181475"/>
          <p14:tracePt t="4385" x="5759450" y="4192588"/>
          <p14:tracePt t="4401" x="5748338" y="4192588"/>
          <p14:tracePt t="4499" x="5759450" y="4181475"/>
          <p14:tracePt t="4510" x="5772150" y="4168775"/>
          <p14:tracePt t="4517" x="5772150" y="4144963"/>
          <p14:tracePt t="4524" x="5772150" y="4086225"/>
          <p14:tracePt t="6715" x="5414963" y="3908425"/>
          <p14:tracePt t="6723" x="5035550" y="3717925"/>
          <p14:tracePt t="6730" x="4833938" y="3587750"/>
          <p14:tracePt t="6737" x="4595813" y="3479800"/>
          <p14:tracePt t="6744" x="4452938" y="3432175"/>
          <p14:tracePt t="6751" x="4333875" y="3362325"/>
          <p14:tracePt t="6757" x="4227513" y="3302000"/>
          <p14:tracePt t="6764" x="4121150" y="3254375"/>
          <p14:tracePt t="6771" x="4025900" y="3182938"/>
          <p14:tracePt t="6778" x="3943350" y="3124200"/>
          <p14:tracePt t="6786" x="3848100" y="3041650"/>
          <p14:tracePt t="6793" x="3740150" y="2970213"/>
          <p14:tracePt t="6800" x="3668713" y="2898775"/>
          <p14:tracePt t="6807" x="3586163" y="2790825"/>
          <p14:tracePt t="6814" x="3527425" y="2673350"/>
          <p14:tracePt t="6821" x="3490913" y="2554288"/>
          <p14:tracePt t="6828" x="3467100" y="2435225"/>
          <p14:tracePt t="6835" x="3443288" y="2316163"/>
          <p14:tracePt t="6842" x="3455988" y="2185988"/>
          <p14:tracePt t="6852" x="3479800" y="2043113"/>
          <p14:tracePt t="6861" x="3551238" y="1889125"/>
          <p14:tracePt t="6868" x="3646488" y="1733550"/>
          <p14:tracePt t="6873" x="3752850" y="1568450"/>
          <p14:tracePt t="6878" x="3906838" y="1389063"/>
          <p14:tracePt t="6885" x="4049713" y="1247775"/>
          <p14:tracePt t="6892" x="4179888" y="1128713"/>
          <p14:tracePt t="6899" x="4310063" y="1033463"/>
          <p14:tracePt t="6906" x="4465638" y="950913"/>
          <p14:tracePt t="6913" x="4606925" y="890588"/>
          <p14:tracePt t="6920" x="4725988" y="855663"/>
          <p14:tracePt t="6927" x="4927600" y="808038"/>
          <p14:tracePt t="6934" x="5070475" y="795338"/>
          <p14:tracePt t="6941" x="5248275" y="795338"/>
          <p14:tracePt t="6948" x="5486400" y="795338"/>
          <p14:tracePt t="6955" x="5711825" y="819150"/>
          <p14:tracePt t="6963" x="5913438" y="866775"/>
          <p14:tracePt t="6970" x="6151563" y="938213"/>
          <p14:tracePt t="6977" x="6389688" y="998538"/>
          <p14:tracePt t="6984" x="6567488" y="1081088"/>
          <p14:tracePt t="6991" x="6708775" y="1152525"/>
          <p14:tracePt t="6998" x="6840538" y="1271588"/>
          <p14:tracePt t="7005" x="6959600" y="1377950"/>
          <p14:tracePt t="7012" x="7042150" y="1473200"/>
          <p14:tracePt t="7019" x="7161213" y="1627188"/>
          <p14:tracePt t="7026" x="7243763" y="1746250"/>
          <p14:tracePt t="7033" x="7304088" y="1876425"/>
          <p14:tracePt t="7041" x="7362825" y="2008188"/>
          <p14:tracePt t="7048" x="7397750" y="2125663"/>
          <p14:tracePt t="7055" x="7410450" y="2233613"/>
          <p14:tracePt t="7063" x="7410450" y="2363788"/>
          <p14:tracePt t="7070" x="7410450" y="2482850"/>
          <p14:tracePt t="7077" x="7362825" y="2613025"/>
          <p14:tracePt t="7084" x="7326313" y="2732088"/>
          <p14:tracePt t="7091" x="7291388" y="2827338"/>
          <p14:tracePt t="7098" x="7232650" y="2933700"/>
          <p14:tracePt t="7105" x="7148513" y="3017838"/>
          <p14:tracePt t="7118" x="7077075" y="3135313"/>
          <p14:tracePt t="7122" x="7007225" y="3206750"/>
          <p14:tracePt t="7131" x="6946900" y="3278188"/>
          <p14:tracePt t="7136" x="6875463" y="3338513"/>
          <p14:tracePt t="7141" x="6769100" y="3397250"/>
          <p14:tracePt t="7147" x="6638925" y="3444875"/>
          <p14:tracePt t="7154" x="6472238" y="3503613"/>
          <p14:tracePt t="7161" x="6318250" y="3575050"/>
          <p14:tracePt t="7168" x="6103938" y="3635375"/>
          <p14:tracePt t="7175" x="5865813" y="3694113"/>
          <p14:tracePt t="7182" x="5664200" y="3765550"/>
          <p14:tracePt t="7189" x="5427663" y="3800475"/>
          <p14:tracePt t="7196" x="5248275" y="3848100"/>
          <p14:tracePt t="7203" x="5130800" y="3860800"/>
          <p14:tracePt t="7210" x="5022850" y="3884613"/>
          <p14:tracePt t="7217" x="4927600" y="3908425"/>
          <p14:tracePt t="7225" x="4797425" y="3943350"/>
          <p14:tracePt t="7232" x="4702175" y="3956050"/>
          <p14:tracePt t="7239" x="4595813" y="3967163"/>
          <p14:tracePt t="7246" x="4537075" y="3967163"/>
          <p14:tracePt t="7253" x="4489450" y="3979863"/>
          <p14:tracePt t="7260" x="4465638" y="3979863"/>
          <p14:tracePt t="7267" x="4452938" y="3979863"/>
          <p14:tracePt t="7274" x="4429125" y="3979863"/>
          <p14:tracePt t="7281" x="4418013" y="3979863"/>
          <p14:tracePt t="7295" x="4405313" y="3979863"/>
          <p14:tracePt t="7310" x="4394200" y="3979863"/>
          <p14:tracePt t="7334" x="4394200" y="3967163"/>
          <p14:tracePt t="7342" x="4381500" y="3956050"/>
          <p14:tracePt t="7454" x="4394200" y="3956050"/>
          <p14:tracePt t="7471" x="4405313" y="3956050"/>
          <p14:tracePt t="7504" x="4418013" y="3967163"/>
          <p14:tracePt t="7516" x="4429125" y="3967163"/>
          <p14:tracePt t="7529" x="4441825" y="3967163"/>
          <p14:tracePt t="7565" x="4452938" y="3967163"/>
          <p14:tracePt t="7586" x="4465638" y="3967163"/>
          <p14:tracePt t="7731" x="4476750" y="3967163"/>
          <p14:tracePt t="7795" x="4489450" y="3967163"/>
          <p14:tracePt t="7812" x="4500563" y="3967163"/>
          <p14:tracePt t="8545" x="4500563" y="3956050"/>
          <p14:tracePt t="8561" x="4500563" y="3943350"/>
          <p14:tracePt t="8574" x="4500563" y="3932238"/>
          <p14:tracePt t="8579" x="4500563" y="3919538"/>
          <p14:tracePt t="8592" x="4500563" y="3908425"/>
          <p14:tracePt t="8599" x="4500563" y="3895725"/>
          <p14:tracePt t="8620" x="4500563" y="3884613"/>
          <p14:tracePt t="8627" x="4500563" y="3871913"/>
          <p14:tracePt t="8638" x="4500563" y="3860800"/>
          <p14:tracePt t="8650" x="4500563" y="3848100"/>
          <p14:tracePt t="8656" x="4500563" y="3836988"/>
          <p14:tracePt t="8677" x="4489450" y="3824288"/>
          <p14:tracePt t="8684" x="4489450" y="3813175"/>
          <p14:tracePt t="8691" x="4489450" y="3800475"/>
          <p14:tracePt t="8705" x="4476750" y="3789363"/>
          <p14:tracePt t="8719" x="4476750" y="3776663"/>
          <p14:tracePt t="8740" x="4476750" y="3765550"/>
          <p14:tracePt t="8754" x="4476750" y="3754438"/>
          <p14:tracePt t="8778" x="4476750" y="3741738"/>
          <p14:tracePt t="8807" x="4476750" y="3730625"/>
          <p14:tracePt t="8828" x="4476750" y="3717925"/>
          <p14:tracePt t="9213" x="4452938" y="3349625"/>
          <p14:tracePt t="9220" x="4346575" y="2755900"/>
          <p14:tracePt t="9227" x="4286250" y="2220913"/>
          <p14:tracePt t="9235" x="4240213" y="1841500"/>
          <p14:tracePt t="9242" x="4203700" y="1531938"/>
          <p14:tracePt t="9249" x="4132263" y="1104900"/>
          <p14:tracePt t="9256" x="4132263" y="855663"/>
          <p14:tracePt t="9270" x="4073525" y="582613"/>
          <p14:tracePt t="9273" x="4037013" y="355600"/>
          <p14:tracePt t="9280" x="4037013" y="15398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Types of Errors</a:t>
            </a:r>
            <a:endParaRPr dirty="0"/>
          </a:p>
        </p:txBody>
      </p:sp>
      <p:pic>
        <p:nvPicPr>
          <p:cNvPr id="2289" name="Google Shape;2289;p48"/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flipH="1">
            <a:off x="810546" y="1426672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flipH="1">
            <a:off x="3433568" y="1426672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7">
            <a:alphaModFix amt="62000"/>
          </a:blip>
          <a:stretch>
            <a:fillRect/>
          </a:stretch>
        </p:blipFill>
        <p:spPr>
          <a:xfrm flipH="1">
            <a:off x="6047065" y="1426672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1"/>
          </p:nvPr>
        </p:nvSpPr>
        <p:spPr>
          <a:xfrm>
            <a:off x="625048" y="2521604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Syntax Errors</a:t>
            </a:r>
            <a:endParaRPr dirty="0"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2"/>
          </p:nvPr>
        </p:nvSpPr>
        <p:spPr>
          <a:xfrm>
            <a:off x="625048" y="2830818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Wrong use of language rules.</a:t>
            </a:r>
            <a:endParaRPr dirty="0"/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3228303" y="2521604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Runtime Errors</a:t>
            </a:r>
            <a:endParaRPr dirty="0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4"/>
          </p:nvPr>
        </p:nvSpPr>
        <p:spPr>
          <a:xfrm>
            <a:off x="3319053" y="2830818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Errors when running the program.</a:t>
            </a:r>
            <a:endParaRPr dirty="0"/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5"/>
          </p:nvPr>
        </p:nvSpPr>
        <p:spPr>
          <a:xfrm>
            <a:off x="5865674" y="2521604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Logical Errors</a:t>
            </a:r>
            <a:endParaRPr dirty="0"/>
          </a:p>
        </p:txBody>
      </p:sp>
      <p:sp>
        <p:nvSpPr>
          <p:cNvPr id="2326" name="Google Shape;2326;p48"/>
          <p:cNvSpPr txBox="1">
            <a:spLocks noGrp="1"/>
          </p:cNvSpPr>
          <p:nvPr>
            <p:ph type="subTitle" idx="6"/>
          </p:nvPr>
        </p:nvSpPr>
        <p:spPr>
          <a:xfrm>
            <a:off x="5956423" y="2830818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program runs but gives wrong output.</a:t>
            </a:r>
            <a:endParaRPr dirty="0"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3531153" y="1742949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6168524" y="1742949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8"/>
          </p:nvPr>
        </p:nvSpPr>
        <p:spPr>
          <a:xfrm>
            <a:off x="837148" y="1742949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EAB31D-F484-E6FC-51F7-BAA67D1E2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19"/>
    </mc:Choice>
    <mc:Fallback>
      <p:transition spd="slow" advTm="21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9" x="5451475" y="1663700"/>
          <p14:tracePt t="340" x="5414963" y="1674813"/>
          <p14:tracePt t="349" x="5367338" y="1674813"/>
          <p14:tracePt t="351" x="5332413" y="1674813"/>
          <p14:tracePt t="356" x="5284788" y="1674813"/>
          <p14:tracePt t="363" x="5200650" y="1663700"/>
          <p14:tracePt t="369" x="5130800" y="1663700"/>
          <p14:tracePt t="376" x="5022850" y="1627188"/>
          <p14:tracePt t="386" x="4916488" y="1616075"/>
          <p14:tracePt t="392" x="4797425" y="1568450"/>
          <p14:tracePt t="397" x="4691063" y="1544638"/>
          <p14:tracePt t="404" x="4606925" y="1520825"/>
          <p14:tracePt t="411" x="4537075" y="1497013"/>
          <p14:tracePt t="418" x="4476750" y="1473200"/>
          <p14:tracePt t="425" x="4381500" y="1436688"/>
          <p14:tracePt t="432" x="4322763" y="1401763"/>
          <p14:tracePt t="443" x="4251325" y="1377950"/>
          <p14:tracePt t="451" x="4179888" y="1330325"/>
          <p14:tracePt t="458" x="4108450" y="1295400"/>
          <p14:tracePt t="462" x="4037013" y="1247775"/>
          <p14:tracePt t="468" x="3978275" y="1211263"/>
          <p14:tracePt t="475" x="3919538" y="1163638"/>
          <p14:tracePt t="482" x="3871913" y="1128713"/>
          <p14:tracePt t="489" x="3835400" y="1092200"/>
          <p14:tracePt t="496" x="3800475" y="1068388"/>
          <p14:tracePt t="503" x="3776663" y="1044575"/>
          <p14:tracePt t="515" x="3740150" y="1022350"/>
          <p14:tracePt t="522" x="3740150" y="985838"/>
          <p14:tracePt t="528" x="3716338" y="962025"/>
          <p14:tracePt t="535" x="3705225" y="950913"/>
          <p14:tracePt t="541" x="3692525" y="914400"/>
          <p14:tracePt t="548" x="3681413" y="890588"/>
          <p14:tracePt t="555" x="3681413" y="866775"/>
          <p14:tracePt t="562" x="3681413" y="855663"/>
          <p14:tracePt t="569" x="3681413" y="842963"/>
          <p14:tracePt t="576" x="3681413" y="831850"/>
          <p14:tracePt t="583" x="3705225" y="808038"/>
          <p14:tracePt t="591" x="3716338" y="795338"/>
          <p14:tracePt t="603" x="3740150" y="771525"/>
          <p14:tracePt t="614" x="3763963" y="747713"/>
          <p14:tracePt t="616" x="3800475" y="736600"/>
          <p14:tracePt t="621" x="3848100" y="736600"/>
          <p14:tracePt t="627" x="3883025" y="723900"/>
          <p14:tracePt t="633" x="4013200" y="677863"/>
          <p14:tracePt t="640" x="4357688" y="569913"/>
          <p14:tracePt t="647" x="4999038" y="427038"/>
          <p14:tracePt t="654" x="5545138" y="320675"/>
          <p14:tracePt t="661" x="5937250" y="285750"/>
          <p14:tracePt t="673" x="6127750" y="285750"/>
          <p14:tracePt t="682" x="6294438" y="296863"/>
          <p14:tracePt t="687" x="6424613" y="320675"/>
          <p14:tracePt t="692" x="6567488" y="368300"/>
          <p14:tracePt t="697" x="6697663" y="415925"/>
          <p14:tracePt t="706" x="6816725" y="463550"/>
          <p14:tracePt t="713" x="6911975" y="522288"/>
          <p14:tracePt t="719" x="6983413" y="558800"/>
          <p14:tracePt t="726" x="7029450" y="617538"/>
          <p14:tracePt t="733" x="7089775" y="688975"/>
          <p14:tracePt t="740" x="7124700" y="736600"/>
          <p14:tracePt t="747" x="7161213" y="808038"/>
          <p14:tracePt t="754" x="7172325" y="842963"/>
          <p14:tracePt t="764" x="7172325" y="890588"/>
          <p14:tracePt t="773" x="7172325" y="938213"/>
          <p14:tracePt t="777" x="7172325" y="974725"/>
          <p14:tracePt t="783" x="7172325" y="1009650"/>
          <p14:tracePt t="790" x="7161213" y="1057275"/>
          <p14:tracePt t="799" x="7137400" y="1104900"/>
          <p14:tracePt t="805" x="7113588" y="1163638"/>
          <p14:tracePt t="814" x="7077075" y="1176338"/>
          <p14:tracePt t="820" x="7042150" y="1235075"/>
          <p14:tracePt t="831" x="7007225" y="1258888"/>
          <p14:tracePt t="837" x="6946900" y="1306513"/>
          <p14:tracePt t="842" x="6923088" y="1343025"/>
          <p14:tracePt t="848" x="6851650" y="1377950"/>
          <p14:tracePt t="855" x="6756400" y="1425575"/>
          <p14:tracePt t="862" x="6638925" y="1484313"/>
          <p14:tracePt t="873" x="6496050" y="1531938"/>
          <p14:tracePt t="880" x="6353175" y="1568450"/>
          <p14:tracePt t="884" x="6186488" y="1603375"/>
          <p14:tracePt t="890" x="6045200" y="1627188"/>
          <p14:tracePt t="897" x="5926138" y="1639888"/>
          <p14:tracePt t="907" x="5818188" y="1663700"/>
          <p14:tracePt t="912" x="5759450" y="1663700"/>
          <p14:tracePt t="920" x="5700713" y="1663700"/>
          <p14:tracePt t="926" x="5653088" y="1663700"/>
          <p14:tracePt t="933" x="5629275" y="1663700"/>
          <p14:tracePt t="943" x="5592763" y="1663700"/>
          <p14:tracePt t="950" x="5557838" y="1651000"/>
          <p14:tracePt t="956" x="5534025" y="1651000"/>
          <p14:tracePt t="962" x="5510213" y="1639888"/>
          <p14:tracePt t="969" x="5486400" y="1627188"/>
          <p14:tracePt t="976" x="5475288" y="1627188"/>
          <p14:tracePt t="983" x="5462588" y="1616075"/>
          <p14:tracePt t="990" x="5438775" y="1616075"/>
          <p14:tracePt t="997" x="5438775" y="1603375"/>
          <p14:tracePt t="1005" x="5427663" y="1592263"/>
          <p14:tracePt t="1014" x="5414963" y="1592263"/>
          <p14:tracePt t="1028" x="5403850" y="1579563"/>
          <p14:tracePt t="1045" x="5403850" y="1568450"/>
          <p14:tracePt t="1052" x="5403850" y="1555750"/>
          <p14:tracePt t="1070" x="5403850" y="1544638"/>
          <p14:tracePt t="1091" x="5403850" y="1531938"/>
          <p14:tracePt t="1108" x="5414963" y="1531938"/>
          <p14:tracePt t="1123" x="5427663" y="1531938"/>
          <p14:tracePt t="1142" x="5438775" y="1531938"/>
          <p14:tracePt t="1156" x="5451475" y="1531938"/>
          <p14:tracePt t="1179" x="5462588" y="1531938"/>
          <p14:tracePt t="1188" x="5475288" y="1531938"/>
          <p14:tracePt t="1205" x="5475288" y="1520825"/>
          <p14:tracePt t="1212" x="5486400" y="1520825"/>
          <p14:tracePt t="1227" x="5497513" y="1520825"/>
          <p14:tracePt t="1241" x="5510213" y="1520825"/>
          <p14:tracePt t="1295" x="5521325" y="1520825"/>
          <p14:tracePt t="1304" x="5534025" y="1520825"/>
          <p14:tracePt t="1435" x="5534025" y="1531938"/>
          <p14:tracePt t="1450" x="5534025" y="1544638"/>
          <p14:tracePt t="1463" x="5521325" y="1555750"/>
          <p14:tracePt t="1469" x="5521325" y="1568450"/>
          <p14:tracePt t="1475" x="5510213" y="1579563"/>
          <p14:tracePt t="1482" x="5497513" y="1579563"/>
          <p14:tracePt t="1489" x="5486400" y="1579563"/>
          <p14:tracePt t="1496" x="5462588" y="1592263"/>
          <p14:tracePt t="1503" x="5438775" y="1616075"/>
          <p14:tracePt t="1510" x="5391150" y="1651000"/>
          <p14:tracePt t="1517" x="5343525" y="1674813"/>
          <p14:tracePt t="1524" x="5295900" y="1711325"/>
          <p14:tracePt t="1531" x="5224463" y="1770063"/>
          <p14:tracePt t="1539" x="5154613" y="1817688"/>
          <p14:tracePt t="1549" x="5083175" y="1865313"/>
          <p14:tracePt t="1558" x="4975225" y="1936750"/>
          <p14:tracePt t="1564" x="4879975" y="1971675"/>
          <p14:tracePt t="1570" x="4797425" y="2019300"/>
          <p14:tracePt t="1576" x="4714875" y="2078038"/>
          <p14:tracePt t="1583" x="4643438" y="2101850"/>
          <p14:tracePt t="1590" x="4537075" y="2149475"/>
          <p14:tracePt t="1597" x="4465638" y="2173288"/>
          <p14:tracePt t="1604" x="4418013" y="2197100"/>
          <p14:tracePt t="1611" x="4370388" y="2220913"/>
          <p14:tracePt t="1618" x="4322763" y="2233613"/>
          <p14:tracePt t="1624" x="4286250" y="2268538"/>
          <p14:tracePt t="1632" x="4240213" y="2281238"/>
          <p14:tracePt t="1638" x="4216400" y="2292350"/>
          <p14:tracePt t="1645" x="4192588" y="2305050"/>
          <p14:tracePt t="1653" x="4168775" y="2316163"/>
          <p14:tracePt t="1660" x="4144963" y="2316163"/>
          <p14:tracePt t="1673" x="4121150" y="2316163"/>
          <p14:tracePt t="1683" x="4108450" y="2328863"/>
          <p14:tracePt t="1685" x="4097338" y="2328863"/>
          <p14:tracePt t="1690" x="4073525" y="2328863"/>
          <p14:tracePt t="1696" x="4049713" y="2328863"/>
          <p14:tracePt t="1712" x="4037013" y="2328863"/>
          <p14:tracePt t="1717" x="4025900" y="2328863"/>
          <p14:tracePt t="1724" x="4013200" y="2328863"/>
          <p14:tracePt t="1730" x="4002088" y="2328863"/>
          <p14:tracePt t="1737" x="3989388" y="2328863"/>
          <p14:tracePt t="1758" x="3989388" y="2316163"/>
          <p14:tracePt t="1818" x="4002088" y="2316163"/>
          <p14:tracePt t="1827" x="4013200" y="2316163"/>
          <p14:tracePt t="1837" x="4025900" y="2316163"/>
          <p14:tracePt t="1844" x="4037013" y="2316163"/>
          <p14:tracePt t="1858" x="4060825" y="2316163"/>
          <p14:tracePt t="1865" x="4084638" y="2305050"/>
          <p14:tracePt t="1872" x="4097338" y="2305050"/>
          <p14:tracePt t="1879" x="4108450" y="2305050"/>
          <p14:tracePt t="1886" x="4121150" y="2305050"/>
          <p14:tracePt t="1893" x="4144963" y="2305050"/>
          <p14:tracePt t="1900" x="4156075" y="2305050"/>
          <p14:tracePt t="1907" x="4168775" y="2305050"/>
          <p14:tracePt t="1914" x="4192588" y="2305050"/>
          <p14:tracePt t="1921" x="4203700" y="2305050"/>
          <p14:tracePt t="1931" x="4240213" y="2305050"/>
          <p14:tracePt t="1938" x="4264025" y="2305050"/>
          <p14:tracePt t="1944" x="4286250" y="2305050"/>
          <p14:tracePt t="1950" x="4322763" y="2305050"/>
          <p14:tracePt t="1957" x="4357688" y="2305050"/>
          <p14:tracePt t="1964" x="4381500" y="2305050"/>
          <p14:tracePt t="1971" x="4418013" y="2305050"/>
          <p14:tracePt t="1980" x="4465638" y="2305050"/>
          <p14:tracePt t="1986" x="4476750" y="2305050"/>
          <p14:tracePt t="1993" x="4513263" y="2305050"/>
          <p14:tracePt t="2001" x="4548188" y="2305050"/>
          <p14:tracePt t="2008" x="4560888" y="2305050"/>
          <p14:tracePt t="2014" x="4583113" y="2305050"/>
          <p14:tracePt t="2021" x="4606925" y="2305050"/>
          <p14:tracePt t="2035" x="4630738" y="2305050"/>
          <p14:tracePt t="2042" x="4643438" y="2305050"/>
          <p14:tracePt t="2055" x="4654550" y="2305050"/>
          <p14:tracePt t="2059" x="4678363" y="2305050"/>
          <p14:tracePt t="2071" x="4691063" y="2305050"/>
          <p14:tracePt t="2078" x="4714875" y="2305050"/>
          <p14:tracePt t="2101" x="4725988" y="2305050"/>
          <p14:tracePt t="2112" x="4738688" y="2305050"/>
          <p14:tracePt t="2413" x="4810125" y="2305050"/>
          <p14:tracePt t="2423" x="4975225" y="2292350"/>
          <p14:tracePt t="2430" x="5165725" y="2257425"/>
          <p14:tracePt t="2435" x="5438775" y="2244725"/>
          <p14:tracePt t="2440" x="5735638" y="2220913"/>
          <p14:tracePt t="2446" x="5984875" y="2220913"/>
          <p14:tracePt t="2456" x="6234113" y="2220913"/>
          <p14:tracePt t="2461" x="6389688" y="2220913"/>
          <p14:tracePt t="2467" x="6530975" y="2220913"/>
          <p14:tracePt t="2476" x="6686550" y="2244725"/>
          <p14:tracePt t="2482" x="6851650" y="2257425"/>
          <p14:tracePt t="2488" x="7007225" y="2257425"/>
          <p14:tracePt t="2495" x="7148513" y="2292350"/>
          <p14:tracePt t="2502" x="7267575" y="2305050"/>
          <p14:tracePt t="2509" x="7350125" y="2305050"/>
          <p14:tracePt t="2518" x="7445375" y="2316163"/>
          <p14:tracePt t="2525" x="7529513" y="2328863"/>
          <p14:tracePt t="2531" x="7577138" y="2339975"/>
          <p14:tracePt t="2538" x="7612063" y="2339975"/>
          <p14:tracePt t="2545" x="7635875" y="2352675"/>
          <p14:tracePt t="2554" x="7659688" y="2352675"/>
          <p14:tracePt t="2560" x="7683500" y="2363788"/>
          <p14:tracePt t="2566" x="7694613" y="2376488"/>
          <p14:tracePt t="2580" x="7707313" y="2376488"/>
          <p14:tracePt t="2587" x="7718425" y="2376488"/>
          <p14:tracePt t="2594" x="7718425" y="2387600"/>
          <p14:tracePt t="2604" x="7731125" y="2400300"/>
          <p14:tracePt t="2613" x="7731125" y="2411413"/>
          <p14:tracePt t="2630" x="7718425" y="2422525"/>
          <p14:tracePt t="2637" x="7707313" y="2422525"/>
          <p14:tracePt t="2644" x="7707313" y="2435225"/>
          <p14:tracePt t="2654" x="7694613" y="2435225"/>
          <p14:tracePt t="2660" x="7670800" y="2435225"/>
          <p14:tracePt t="2667" x="7646988" y="2435225"/>
          <p14:tracePt t="2674" x="7612063" y="2435225"/>
          <p14:tracePt t="2680" x="7564438" y="2435225"/>
          <p14:tracePt t="2690" x="7516813" y="2422525"/>
          <p14:tracePt t="2696" x="7481888" y="2411413"/>
          <p14:tracePt t="2703" x="7410450" y="2400300"/>
          <p14:tracePt t="2709" x="7350125" y="2387600"/>
          <p14:tracePt t="2716" x="7243763" y="2363788"/>
          <p14:tracePt t="2723" x="7124700" y="2363788"/>
          <p14:tracePt t="2734" x="6970713" y="2363788"/>
          <p14:tracePt t="2742" x="6792913" y="2352675"/>
          <p14:tracePt t="2748" x="6519863" y="2352675"/>
          <p14:tracePt t="2753" x="6151563" y="2352675"/>
          <p14:tracePt t="2758" x="5748338" y="2363788"/>
          <p14:tracePt t="2765" x="5332413" y="2387600"/>
          <p14:tracePt t="2772" x="4951413" y="2435225"/>
          <p14:tracePt t="2782" x="4560888" y="2482850"/>
          <p14:tracePt t="2788" x="4310063" y="2493963"/>
          <p14:tracePt t="2793" x="4132263" y="2530475"/>
          <p14:tracePt t="2800" x="3954463" y="2530475"/>
          <p14:tracePt t="2807" x="3776663" y="2541588"/>
          <p14:tracePt t="2814" x="3598863" y="2565400"/>
          <p14:tracePt t="2821" x="3479800" y="2565400"/>
          <p14:tracePt t="2832" x="3371850" y="2565400"/>
          <p14:tracePt t="2838" x="3278188" y="2565400"/>
          <p14:tracePt t="2843" x="3217863" y="2565400"/>
          <p14:tracePt t="2850" x="3111500" y="2565400"/>
          <p14:tracePt t="2856" x="3051175" y="2565400"/>
          <p14:tracePt t="2863" x="2992438" y="2565400"/>
          <p14:tracePt t="2870" x="2957513" y="2565400"/>
          <p14:tracePt t="2877" x="2944813" y="2565400"/>
          <p14:tracePt t="2884" x="2921000" y="2565400"/>
          <p14:tracePt t="2895" x="2886075" y="2554288"/>
          <p14:tracePt t="2913" x="2873375" y="2554288"/>
          <p14:tracePt t="2930" x="2873375" y="2541588"/>
          <p14:tracePt t="2951" x="2873375" y="2530475"/>
          <p14:tracePt t="2962" x="2897188" y="2517775"/>
          <p14:tracePt t="2970" x="2944813" y="2506663"/>
          <p14:tracePt t="2976" x="2992438" y="2493963"/>
          <p14:tracePt t="2984" x="3040063" y="2470150"/>
          <p14:tracePt t="2991" x="3098800" y="2446338"/>
          <p14:tracePt t="2998" x="3241675" y="2400300"/>
          <p14:tracePt t="3005" x="3527425" y="2339975"/>
          <p14:tracePt t="3012" x="4049713" y="2233613"/>
          <p14:tracePt t="3019" x="4667250" y="2185988"/>
          <p14:tracePt t="3026" x="5141913" y="2185988"/>
          <p14:tracePt t="3033" x="5475288" y="2185988"/>
          <p14:tracePt t="3040" x="5759450" y="2185988"/>
          <p14:tracePt t="3055" x="6008688" y="2185988"/>
          <p14:tracePt t="3058" x="6305550" y="2209800"/>
          <p14:tracePt t="3068" x="6650038" y="2244725"/>
          <p14:tracePt t="3073" x="6851650" y="2244725"/>
          <p14:tracePt t="3078" x="7065963" y="2268538"/>
          <p14:tracePt t="3085" x="7315200" y="2305050"/>
          <p14:tracePt t="3091" x="7577138" y="2339975"/>
          <p14:tracePt t="3101" x="7766050" y="2376488"/>
          <p14:tracePt t="3107" x="7932738" y="2376488"/>
          <p14:tracePt t="3113" x="8099425" y="2411413"/>
          <p14:tracePt t="3119" x="8253413" y="2411413"/>
          <p14:tracePt t="3126" x="8396288" y="2435225"/>
          <p14:tracePt t="3136" x="8502650" y="2470150"/>
          <p14:tracePt t="3142" x="8585200" y="2482850"/>
          <p14:tracePt t="3148" x="8632825" y="2482850"/>
          <p14:tracePt t="3154" x="8645525" y="2482850"/>
          <p14:tracePt t="3163" x="8669338" y="2493963"/>
          <p14:tracePt t="3171" x="8680450" y="2493963"/>
          <p14:tracePt t="3183" x="8693150" y="2493963"/>
          <p14:tracePt t="3189" x="8693150" y="2506663"/>
          <p14:tracePt t="3203" x="8704263" y="2506663"/>
          <p14:tracePt t="3210" x="8704263" y="2517775"/>
          <p14:tracePt t="3217" x="8716963" y="2517775"/>
          <p14:tracePt t="3224" x="8716963" y="2530475"/>
          <p14:tracePt t="3291" x="8716963" y="2541588"/>
          <p14:tracePt t="3306" x="8704263" y="2541588"/>
          <p14:tracePt t="3334" x="8693150" y="2541588"/>
          <p14:tracePt t="3440" x="8680450" y="2541588"/>
          <p14:tracePt t="3450" x="8680450" y="2554288"/>
          <p14:tracePt t="3474" x="8669338" y="2554288"/>
          <p14:tracePt t="3495" x="8669338" y="2565400"/>
          <p14:tracePt t="3523" x="8656638" y="2565400"/>
          <p14:tracePt t="3543" x="8656638" y="2578100"/>
          <p14:tracePt t="3550" x="8645525" y="2578100"/>
          <p14:tracePt t="3579" x="8645525" y="2589213"/>
          <p14:tracePt t="3601" x="8632825" y="2589213"/>
          <p14:tracePt t="3624" x="8621713" y="2589213"/>
          <p14:tracePt t="3633" x="8609013" y="2589213"/>
          <p14:tracePt t="3642" x="8597900" y="2589213"/>
          <p14:tracePt t="3649" x="8585200" y="2589213"/>
          <p14:tracePt t="3667" x="8550275" y="2589213"/>
          <p14:tracePt t="3674" x="8502650" y="2578100"/>
          <p14:tracePt t="3679" x="8455025" y="2578100"/>
          <p14:tracePt t="3685" x="8372475" y="2541588"/>
          <p14:tracePt t="3692" x="7943850" y="2506663"/>
          <p14:tracePt t="3699" x="6732588" y="2506663"/>
          <p14:tracePt t="3706" x="5688013" y="2554288"/>
          <p14:tracePt t="3715" x="5260975" y="2601913"/>
          <p14:tracePt t="3721" x="5035550" y="2636838"/>
          <p14:tracePt t="3728" x="4857750" y="2673350"/>
          <p14:tracePt t="3735" x="4654550" y="2697163"/>
          <p14:tracePt t="3744" x="4500563" y="2732088"/>
          <p14:tracePt t="3750" x="4357688" y="2743200"/>
          <p14:tracePt t="3756" x="4216400" y="2790825"/>
          <p14:tracePt t="3763" x="4132263" y="2814638"/>
          <p14:tracePt t="3770" x="4049713" y="2827338"/>
          <p14:tracePt t="3778" x="3978275" y="2851150"/>
          <p14:tracePt t="3785" x="3883025" y="2851150"/>
          <p14:tracePt t="3796" x="3800475" y="2862263"/>
          <p14:tracePt t="3801" x="3668713" y="2898775"/>
          <p14:tracePt t="3807" x="3551238" y="2946400"/>
          <p14:tracePt t="3814" x="3408363" y="2970213"/>
          <p14:tracePt t="3820" x="3302000" y="3005138"/>
          <p14:tracePt t="3827" x="3194050" y="3028950"/>
          <p14:tracePt t="3834" x="3111500" y="3052763"/>
          <p14:tracePt t="3841" x="3051175" y="3065463"/>
          <p14:tracePt t="3848" x="2992438" y="3065463"/>
          <p14:tracePt t="3860" x="2944813" y="3076575"/>
          <p14:tracePt t="3867" x="2897188" y="3076575"/>
          <p14:tracePt t="3871" x="2873375" y="3076575"/>
          <p14:tracePt t="3877" x="2849563" y="3065463"/>
          <p14:tracePt t="3883" x="2814638" y="3052763"/>
          <p14:tracePt t="3890" x="2790825" y="3052763"/>
          <p14:tracePt t="3897" x="2767013" y="3028950"/>
          <p14:tracePt t="3904" x="2743200" y="3017838"/>
          <p14:tracePt t="3911" x="2719388" y="3005138"/>
          <p14:tracePt t="3919" x="2708275" y="2994025"/>
          <p14:tracePt t="3926" x="2684463" y="2994025"/>
          <p14:tracePt t="3933" x="2660650" y="2970213"/>
          <p14:tracePt t="3940" x="2636838" y="2946400"/>
          <p14:tracePt t="3947" x="2624138" y="2922588"/>
          <p14:tracePt t="3954" x="2613025" y="2909888"/>
          <p14:tracePt t="3961" x="2589213" y="2886075"/>
          <p14:tracePt t="3968" x="2565400" y="2851150"/>
          <p14:tracePt t="3975" x="2552700" y="2827338"/>
          <p14:tracePt t="3982" x="2528888" y="2790825"/>
          <p14:tracePt t="3989" x="2517775" y="2767013"/>
          <p14:tracePt t="3996" x="2505075" y="2732088"/>
          <p14:tracePt t="4004" x="2505075" y="2708275"/>
          <p14:tracePt t="4011" x="2493963" y="2660650"/>
          <p14:tracePt t="4018" x="2493963" y="2636838"/>
          <p14:tracePt t="4025" x="2493963" y="2589213"/>
          <p14:tracePt t="4035" x="2481263" y="2541588"/>
          <p14:tracePt t="4043" x="2481263" y="2493963"/>
          <p14:tracePt t="4049" x="2470150" y="2470150"/>
          <p14:tracePt t="4054" x="2470150" y="2422525"/>
          <p14:tracePt t="4061" x="2470150" y="2376488"/>
          <p14:tracePt t="4068" x="2470150" y="2328863"/>
          <p14:tracePt t="4074" x="2481263" y="2292350"/>
          <p14:tracePt t="4084" x="2493963" y="2244725"/>
          <p14:tracePt t="4090" x="2505075" y="2197100"/>
          <p14:tracePt t="4096" x="2517775" y="2149475"/>
          <p14:tracePt t="4103" x="2541588" y="2101850"/>
          <p14:tracePt t="4110" x="2565400" y="2066925"/>
          <p14:tracePt t="4117" x="2576513" y="2019300"/>
          <p14:tracePt t="4124" x="2613025" y="1995488"/>
          <p14:tracePt t="4138" x="2636838" y="1960563"/>
          <p14:tracePt t="4142" x="2671763" y="1947863"/>
          <p14:tracePt t="4151" x="2708275" y="1936750"/>
          <p14:tracePt t="4156" x="2732088" y="1912938"/>
          <p14:tracePt t="4161" x="2754313" y="1876425"/>
          <p14:tracePt t="4168" x="2790825" y="1865313"/>
          <p14:tracePt t="4174" x="2825750" y="1852613"/>
          <p14:tracePt t="4181" x="2862263" y="1852613"/>
          <p14:tracePt t="4188" x="2886075" y="1841500"/>
          <p14:tracePt t="4195" x="2921000" y="1841500"/>
          <p14:tracePt t="4208" x="2957513" y="1841500"/>
          <p14:tracePt t="4215" x="2981325" y="1852613"/>
          <p14:tracePt t="4220" x="3016250" y="1865313"/>
          <p14:tracePt t="4224" x="3040063" y="1876425"/>
          <p14:tracePt t="4231" x="3074988" y="1889125"/>
          <p14:tracePt t="4238" x="3098800" y="1912938"/>
          <p14:tracePt t="4244" x="3122613" y="1924050"/>
          <p14:tracePt t="4252" x="3146425" y="1936750"/>
          <p14:tracePt t="4259" x="3170238" y="1971675"/>
          <p14:tracePt t="4266" x="3194050" y="1995488"/>
          <p14:tracePt t="4273" x="3206750" y="2032000"/>
          <p14:tracePt t="4284" x="3230563" y="2055813"/>
          <p14:tracePt t="4293" x="3241675" y="2078038"/>
          <p14:tracePt t="4296" x="3241675" y="2101850"/>
          <p14:tracePt t="4302" x="3241675" y="2125663"/>
          <p14:tracePt t="4309" x="3254375" y="2149475"/>
          <p14:tracePt t="4316" x="3254375" y="2162175"/>
          <p14:tracePt t="4322" x="3254375" y="2185988"/>
          <p14:tracePt t="4329" x="3254375" y="2197100"/>
          <p14:tracePt t="4339" x="3254375" y="2209800"/>
          <p14:tracePt t="4345" x="3254375" y="2220913"/>
          <p14:tracePt t="4353" x="3254375" y="2233613"/>
          <p14:tracePt t="4359" x="3254375" y="2244725"/>
          <p14:tracePt t="4373" x="3254375" y="2268538"/>
          <p14:tracePt t="4388" x="3241675" y="2281238"/>
          <p14:tracePt t="4393" x="3230563" y="2305050"/>
          <p14:tracePt t="4400" x="3217863" y="2305050"/>
          <p14:tracePt t="4410" x="3217863" y="2316163"/>
          <p14:tracePt t="4416" x="3206750" y="2339975"/>
          <p14:tracePt t="4430" x="3182938" y="2352675"/>
          <p14:tracePt t="4437" x="3170238" y="2376488"/>
          <p14:tracePt t="4443" x="3170238" y="2387600"/>
          <p14:tracePt t="4450" x="3146425" y="2387600"/>
          <p14:tracePt t="4459" x="3146425" y="2400300"/>
          <p14:tracePt t="4465" x="3135313" y="2411413"/>
          <p14:tracePt t="4476" x="3111500" y="2422525"/>
          <p14:tracePt t="4487" x="3098800" y="2435225"/>
          <p14:tracePt t="4494" x="3087688" y="2446338"/>
          <p14:tracePt t="4501" x="3074988" y="2459038"/>
          <p14:tracePt t="4507" x="3063875" y="2459038"/>
          <p14:tracePt t="4514" x="3051175" y="2459038"/>
          <p14:tracePt t="4522" x="3040063" y="2470150"/>
          <p14:tracePt t="4528" x="3028950" y="2470150"/>
          <p14:tracePt t="4535" x="3016250" y="2482850"/>
          <p14:tracePt t="4542" x="3005138" y="2482850"/>
          <p14:tracePt t="4559" x="2968625" y="2493963"/>
          <p14:tracePt t="4573" x="2957513" y="2493963"/>
          <p14:tracePt t="4578" x="2933700" y="2493963"/>
          <p14:tracePt t="4585" x="2909888" y="2506663"/>
          <p14:tracePt t="4601" x="2897188" y="2506663"/>
          <p14:tracePt t="4608" x="2873375" y="2506663"/>
          <p14:tracePt t="4614" x="2873375" y="2517775"/>
          <p14:tracePt t="4620" x="2862263" y="2517775"/>
          <p14:tracePt t="4627" x="2838450" y="2517775"/>
          <p14:tracePt t="4636" x="2825750" y="2530475"/>
          <p14:tracePt t="4642" x="2801938" y="2530475"/>
          <p14:tracePt t="4649" x="2790825" y="2541588"/>
          <p14:tracePt t="4655" x="2778125" y="2541588"/>
          <p14:tracePt t="4662" x="2754313" y="2541588"/>
          <p14:tracePt t="4669" x="2719388" y="2541588"/>
          <p14:tracePt t="4676" x="2708275" y="2541588"/>
          <p14:tracePt t="4683" x="2671763" y="2554288"/>
          <p14:tracePt t="4690" x="2636838" y="2554288"/>
          <p14:tracePt t="4698" x="2624138" y="2565400"/>
          <p14:tracePt t="4705" x="2589213" y="2565400"/>
          <p14:tracePt t="4712" x="2565400" y="2578100"/>
          <p14:tracePt t="4719" x="2541588" y="2578100"/>
          <p14:tracePt t="4726" x="2505075" y="2578100"/>
          <p14:tracePt t="4733" x="2481263" y="2578100"/>
          <p14:tracePt t="4744" x="2457450" y="2578100"/>
          <p14:tracePt t="4750" x="2435225" y="2578100"/>
          <p14:tracePt t="4755" x="2398713" y="2578100"/>
          <p14:tracePt t="4762" x="2374900" y="2578100"/>
          <p14:tracePt t="4769" x="2351088" y="2578100"/>
          <p14:tracePt t="4778" x="2316163" y="2578100"/>
          <p14:tracePt t="4784" x="2303463" y="2565400"/>
          <p14:tracePt t="4790" x="2279650" y="2565400"/>
          <p14:tracePt t="4797" x="2255838" y="2554288"/>
          <p14:tracePt t="4811" x="2232025" y="2554288"/>
          <p14:tracePt t="4820" x="2220913" y="2554288"/>
          <p14:tracePt t="4829" x="2197100" y="2554288"/>
          <p14:tracePt t="4834" x="2184400" y="2541588"/>
          <p14:tracePt t="4842" x="2173288" y="2541588"/>
          <p14:tracePt t="4848" x="2160588" y="2530475"/>
          <p14:tracePt t="4857" x="2149475" y="2530475"/>
          <p14:tracePt t="4878" x="2125663" y="2530475"/>
          <p14:tracePt t="4887" x="2114550" y="2517775"/>
          <p14:tracePt t="4898" x="2114550" y="2506663"/>
          <p14:tracePt t="4918" x="2101850" y="2506663"/>
          <p14:tracePt t="4977" x="2101850" y="2493963"/>
          <p14:tracePt t="5149" x="2114550" y="2493963"/>
          <p14:tracePt t="5651" x="2090738" y="2517775"/>
          <p14:tracePt t="5661" x="2078038" y="2517775"/>
          <p14:tracePt t="5669" x="2078038" y="2530475"/>
          <p14:tracePt t="5671" x="2066925" y="2541588"/>
          <p14:tracePt t="5677" x="2043113" y="2554288"/>
          <p14:tracePt t="5684" x="2043113" y="2565400"/>
          <p14:tracePt t="5691" x="2030413" y="2578100"/>
          <p14:tracePt t="5697" x="2019300" y="2589213"/>
          <p14:tracePt t="5704" x="1995488" y="2601913"/>
          <p14:tracePt t="5712" x="1995488" y="2613025"/>
          <p14:tracePt t="5719" x="1971675" y="2636838"/>
          <p14:tracePt t="5726" x="1947863" y="2636838"/>
          <p14:tracePt t="5736" x="1935163" y="2660650"/>
          <p14:tracePt t="5744" x="1924050" y="2673350"/>
          <p14:tracePt t="5750" x="1911350" y="2684463"/>
          <p14:tracePt t="5755" x="1900238" y="2684463"/>
          <p14:tracePt t="5761" x="1887538" y="2708275"/>
          <p14:tracePt t="5768" x="1876425" y="2720975"/>
          <p14:tracePt t="5775" x="1863725" y="2720975"/>
          <p14:tracePt t="5782" x="1863725" y="2743200"/>
          <p14:tracePt t="5789" x="1839913" y="2755900"/>
          <p14:tracePt t="5797" x="1828800" y="2767013"/>
          <p14:tracePt t="5806" x="1817688" y="2779713"/>
          <p14:tracePt t="5819" x="1804988" y="2790825"/>
          <p14:tracePt t="5825" x="1793875" y="2803525"/>
          <p14:tracePt t="5843" x="1793875" y="2814638"/>
          <p14:tracePt t="5849" x="1793875" y="2827338"/>
          <p14:tracePt t="5854" x="1781175" y="2827338"/>
          <p14:tracePt t="5868" x="1781175" y="2838450"/>
          <p14:tracePt t="5875" x="1770063" y="2838450"/>
          <p14:tracePt t="5892" x="1757363" y="2851150"/>
          <p14:tracePt t="5906" x="1757363" y="2862263"/>
          <p14:tracePt t="6002" x="1770063" y="2862263"/>
          <p14:tracePt t="6023" x="1781175" y="2862263"/>
          <p14:tracePt t="6055" x="1793875" y="2862263"/>
          <p14:tracePt t="6064" x="1804988" y="2862263"/>
          <p14:tracePt t="6075" x="1817688" y="2862263"/>
          <p14:tracePt t="6081" x="1828800" y="2851150"/>
          <p14:tracePt t="6095" x="1839913" y="2851150"/>
          <p14:tracePt t="6109" x="1863725" y="2851150"/>
          <p14:tracePt t="6116" x="1863725" y="2838450"/>
          <p14:tracePt t="6123" x="1876425" y="2838450"/>
          <p14:tracePt t="6130" x="1900238" y="2838450"/>
          <p14:tracePt t="6147" x="1911350" y="2838450"/>
          <p14:tracePt t="6154" x="1924050" y="2838450"/>
          <p14:tracePt t="6159" x="1935163" y="2838450"/>
          <p14:tracePt t="6165" x="1947863" y="2838450"/>
          <p14:tracePt t="6174" x="1958975" y="2838450"/>
          <p14:tracePt t="6180" x="1971675" y="2838450"/>
          <p14:tracePt t="6188" x="1982788" y="2838450"/>
          <p14:tracePt t="6195" x="1995488" y="2838450"/>
          <p14:tracePt t="6201" x="2006600" y="2838450"/>
          <p14:tracePt t="6210" x="2019300" y="2838450"/>
          <p14:tracePt t="6216" x="2030413" y="2851150"/>
          <p14:tracePt t="6231" x="2054225" y="2862263"/>
          <p14:tracePt t="6239" x="2066925" y="2862263"/>
          <p14:tracePt t="6251" x="2090738" y="2862263"/>
          <p14:tracePt t="6258" x="2101850" y="2874963"/>
          <p14:tracePt t="6265" x="2101850" y="2886075"/>
          <p14:tracePt t="6271" x="2114550" y="2898775"/>
          <p14:tracePt t="6278" x="2136775" y="2898775"/>
          <p14:tracePt t="6285" x="2136775" y="2909888"/>
          <p14:tracePt t="6292" x="2149475" y="2922588"/>
          <p14:tracePt t="6299" x="2160588" y="2922588"/>
          <p14:tracePt t="6307" x="2173288" y="2922588"/>
          <p14:tracePt t="6314" x="2184400" y="2933700"/>
          <p14:tracePt t="6321" x="2197100" y="2946400"/>
          <p14:tracePt t="6333" x="2197100" y="2957513"/>
          <p14:tracePt t="6346" x="2208213" y="2970213"/>
          <p14:tracePt t="6353" x="2220913" y="2970213"/>
          <p14:tracePt t="6357" x="2220913" y="2981325"/>
          <p14:tracePt t="6371" x="2232025" y="2981325"/>
          <p14:tracePt t="6387" x="2244725" y="2981325"/>
          <p14:tracePt t="6396" x="2244725" y="2994025"/>
          <p14:tracePt t="6401" x="2255838" y="2994025"/>
          <p14:tracePt t="6407" x="2255838" y="3005138"/>
          <p14:tracePt t="6430" x="2255838" y="3017838"/>
          <p14:tracePt t="6438" x="2268538" y="3017838"/>
          <p14:tracePt t="6449" x="2279650" y="3017838"/>
          <p14:tracePt t="6480" x="2279650" y="3028950"/>
          <p14:tracePt t="6587" x="2268538" y="3028950"/>
          <p14:tracePt t="6596" x="2268538" y="3041650"/>
          <p14:tracePt t="6620" x="2255838" y="3052763"/>
          <p14:tracePt t="6628" x="2244725" y="3052763"/>
          <p14:tracePt t="6634" x="2232025" y="3065463"/>
          <p14:tracePt t="6654" x="2220913" y="3076575"/>
          <p14:tracePt t="6661" x="2208213" y="3076575"/>
          <p14:tracePt t="6675" x="2197100" y="3076575"/>
          <p14:tracePt t="6682" x="2184400" y="3076575"/>
          <p14:tracePt t="6694" x="2173288" y="3087688"/>
          <p14:tracePt t="6705" x="2160588" y="3100388"/>
          <p14:tracePt t="6711" x="2149475" y="3100388"/>
          <p14:tracePt t="6718" x="2136775" y="3100388"/>
          <p14:tracePt t="6725" x="2125663" y="3100388"/>
          <p14:tracePt t="6731" x="2114550" y="3111500"/>
          <p14:tracePt t="6739" x="2101850" y="3111500"/>
          <p14:tracePt t="6746" x="2090738" y="3111500"/>
          <p14:tracePt t="6753" x="2078038" y="3124200"/>
          <p14:tracePt t="6760" x="2066925" y="3124200"/>
          <p14:tracePt t="6767" x="2054225" y="3135313"/>
          <p14:tracePt t="6774" x="2043113" y="3135313"/>
          <p14:tracePt t="6781" x="2030413" y="3135313"/>
          <p14:tracePt t="6788" x="2019300" y="3135313"/>
          <p14:tracePt t="6795" x="2006600" y="3148013"/>
          <p14:tracePt t="6805" x="1982788" y="3159125"/>
          <p14:tracePt t="6814" x="1958975" y="3159125"/>
          <p14:tracePt t="6820" x="1958975" y="3171825"/>
          <p14:tracePt t="6828" x="1935163" y="3171825"/>
          <p14:tracePt t="6835" x="1924050" y="3171825"/>
          <p14:tracePt t="6841" x="1911350" y="3182938"/>
          <p14:tracePt t="6847" x="1900238" y="3182938"/>
          <p14:tracePt t="6854" x="1887538" y="3182938"/>
          <p14:tracePt t="6861" x="1876425" y="3182938"/>
          <p14:tracePt t="6870" x="1863725" y="3195638"/>
          <p14:tracePt t="6876" x="1852613" y="3195638"/>
          <p14:tracePt t="6888" x="1828800" y="3195638"/>
          <p14:tracePt t="6895" x="1817688" y="3195638"/>
          <p14:tracePt t="6920" x="1804988" y="3195638"/>
          <p14:tracePt t="6936" x="1793875" y="3195638"/>
          <p14:tracePt t="6969" x="1781175" y="3195638"/>
          <p14:tracePt t="7011" x="1781175" y="3182938"/>
          <p14:tracePt t="7031" x="1781175" y="3171825"/>
          <p14:tracePt t="7044" x="1781175" y="3159125"/>
          <p14:tracePt t="7079" x="1781175" y="3148013"/>
          <p14:tracePt t="7101" x="1781175" y="3135313"/>
          <p14:tracePt t="7115" x="1793875" y="3135313"/>
          <p14:tracePt t="7136" x="1804988" y="3135313"/>
          <p14:tracePt t="7174" x="1817688" y="3124200"/>
          <p14:tracePt t="7188" x="1828800" y="3124200"/>
          <p14:tracePt t="7201" x="1839913" y="3124200"/>
          <p14:tracePt t="7281" x="1852613" y="3124200"/>
          <p14:tracePt t="7315" x="1863725" y="3124200"/>
          <p14:tracePt t="7386" x="1876425" y="3124200"/>
          <p14:tracePt t="7413" x="1887538" y="3124200"/>
          <p14:tracePt t="7498" x="1900238" y="3124200"/>
          <p14:tracePt t="7681" x="1900238" y="3135313"/>
          <p14:tracePt t="7712" x="1900238" y="3148013"/>
          <p14:tracePt t="7797" x="1900238" y="3159125"/>
          <p14:tracePt t="8753" x="1887538" y="3159125"/>
          <p14:tracePt t="8762" x="1876425" y="3159125"/>
          <p14:tracePt t="8776" x="1852613" y="3159125"/>
          <p14:tracePt t="8782" x="1839913" y="3159125"/>
          <p14:tracePt t="8793" x="1828800" y="3159125"/>
          <p14:tracePt t="8800" x="1817688" y="3159125"/>
          <p14:tracePt t="8807" x="1804988" y="3159125"/>
          <p14:tracePt t="8814" x="1793875" y="3159125"/>
          <p14:tracePt t="8821" x="1781175" y="3159125"/>
          <p14:tracePt t="8832" x="1770063" y="3159125"/>
          <p14:tracePt t="8843" x="1757363" y="3159125"/>
          <p14:tracePt t="8850" x="1746250" y="3148013"/>
          <p14:tracePt t="8857" x="1746250" y="3135313"/>
          <p14:tracePt t="8873" x="1746250" y="3124200"/>
          <p14:tracePt t="8879" x="1733550" y="3124200"/>
          <p14:tracePt t="8885" x="1733550" y="3111500"/>
          <p14:tracePt t="8892" x="1733550" y="3100388"/>
          <p14:tracePt t="8899" x="1733550" y="3087688"/>
          <p14:tracePt t="8906" x="1733550" y="3076575"/>
          <p14:tracePt t="8913" x="1733550" y="3065463"/>
          <p14:tracePt t="8923" x="1746250" y="3065463"/>
          <p14:tracePt t="8931" x="1757363" y="3041650"/>
          <p14:tracePt t="8935" x="1770063" y="3028950"/>
          <p14:tracePt t="8943" x="1781175" y="3028950"/>
          <p14:tracePt t="8949" x="1793875" y="3005138"/>
          <p14:tracePt t="8956" x="1804988" y="3005138"/>
          <p14:tracePt t="8965" x="1817688" y="2994025"/>
          <p14:tracePt t="8971" x="1828800" y="2981325"/>
          <p14:tracePt t="8977" x="1852613" y="2981325"/>
          <p14:tracePt t="8992" x="1876425" y="2970213"/>
          <p14:tracePt t="8999" x="1887538" y="2970213"/>
          <p14:tracePt t="9005" x="1887538" y="2957513"/>
          <p14:tracePt t="9012" x="1900238" y="2957513"/>
          <p14:tracePt t="9019" x="1924050" y="2946400"/>
          <p14:tracePt t="9037" x="1935163" y="2946400"/>
          <p14:tracePt t="9047" x="1958975" y="2946400"/>
          <p14:tracePt t="9058" x="1971675" y="2946400"/>
          <p14:tracePt t="9064" x="1995488" y="2946400"/>
          <p14:tracePt t="9077" x="2006600" y="2946400"/>
          <p14:tracePt t="9084" x="2019300" y="2946400"/>
          <p14:tracePt t="9101" x="2030413" y="2946400"/>
          <p14:tracePt t="9108" x="2043113" y="2946400"/>
          <p14:tracePt t="9114" x="2054225" y="2946400"/>
          <p14:tracePt t="9143" x="2066925" y="2946400"/>
          <p14:tracePt t="9228" x="2066925" y="2957513"/>
          <p14:tracePt t="9284" x="2054225" y="2957513"/>
          <p14:tracePt t="9306" x="2043113" y="2957513"/>
          <p14:tracePt t="9320" x="2030413" y="2957513"/>
          <p14:tracePt t="9355" x="2030413" y="2970213"/>
          <p14:tracePt t="9688" x="2043113" y="2970213"/>
          <p14:tracePt t="9709" x="2054225" y="2970213"/>
          <p14:tracePt t="9722" x="2066925" y="2970213"/>
          <p14:tracePt t="9732" x="2078038" y="2970213"/>
          <p14:tracePt t="9742" x="2090738" y="2970213"/>
          <p14:tracePt t="9756" x="2114550" y="2970213"/>
          <p14:tracePt t="9763" x="2125663" y="2970213"/>
          <p14:tracePt t="9781" x="2136775" y="2981325"/>
          <p14:tracePt t="9791" x="2149475" y="2981325"/>
          <p14:tracePt t="9800" x="2173288" y="2994025"/>
          <p14:tracePt t="9802" x="2197100" y="2994025"/>
          <p14:tracePt t="9807" x="2208213" y="2994025"/>
          <p14:tracePt t="9814" x="2244725" y="3005138"/>
          <p14:tracePt t="9820" x="2268538" y="3005138"/>
          <p14:tracePt t="9831" x="2279650" y="3005138"/>
          <p14:tracePt t="9836" x="2303463" y="3005138"/>
          <p14:tracePt t="9842" x="2327275" y="3017838"/>
          <p14:tracePt t="9848" x="2351088" y="3017838"/>
          <p14:tracePt t="9855" x="2374900" y="3017838"/>
          <p14:tracePt t="9862" x="2411413" y="3017838"/>
          <p14:tracePt t="9869" x="2422525" y="3028950"/>
          <p14:tracePt t="9876" x="2457450" y="3028950"/>
          <p14:tracePt t="9883" x="2481263" y="3028950"/>
          <p14:tracePt t="9890" x="2493963" y="3028950"/>
          <p14:tracePt t="9897" x="2528888" y="3041650"/>
          <p14:tracePt t="9904" x="2552700" y="3041650"/>
          <p14:tracePt t="9912" x="2565400" y="3041650"/>
          <p14:tracePt t="9919" x="2589213" y="3041650"/>
          <p14:tracePt t="9926" x="2613025" y="3052763"/>
          <p14:tracePt t="9933" x="2624138" y="3052763"/>
          <p14:tracePt t="9940" x="2636838" y="3052763"/>
          <p14:tracePt t="9947" x="2647950" y="3052763"/>
          <p14:tracePt t="9957" x="2671763" y="3052763"/>
          <p14:tracePt t="9964" x="2684463" y="3065463"/>
          <p14:tracePt t="9970" x="2708275" y="3065463"/>
          <p14:tracePt t="9976" x="2719388" y="3065463"/>
          <p14:tracePt t="9992" x="2732088" y="3065463"/>
          <p14:tracePt t="9998" x="2754313" y="3065463"/>
          <p14:tracePt t="10011" x="2767013" y="3065463"/>
          <p14:tracePt t="10018" x="2778125" y="3065463"/>
          <p14:tracePt t="10025" x="2790825" y="3065463"/>
          <p14:tracePt t="10039" x="2801938" y="3065463"/>
          <p14:tracePt t="10049" x="2801938" y="3076575"/>
          <p14:tracePt t="10058" x="2814638" y="3076575"/>
          <p14:tracePt t="10067" x="2825750" y="3076575"/>
          <p14:tracePt t="10074" x="2838450" y="3076575"/>
          <p14:tracePt t="10096" x="2849563" y="3076575"/>
          <p14:tracePt t="10128" x="2862263" y="3076575"/>
          <p14:tracePt t="10139" x="2873375" y="3076575"/>
          <p14:tracePt t="10174" x="2886075" y="3076575"/>
          <p14:tracePt t="10188" x="2897188" y="3076575"/>
          <p14:tracePt t="10226" x="2909888" y="3076575"/>
          <p14:tracePt t="10276" x="2921000" y="3076575"/>
          <p14:tracePt t="10297" x="2933700" y="3076575"/>
          <p14:tracePt t="10325" x="2944813" y="3076575"/>
          <p14:tracePt t="10340" x="2957513" y="3076575"/>
          <p14:tracePt t="10347" x="2968625" y="3065463"/>
          <p14:tracePt t="10358" x="2968625" y="3052763"/>
          <p14:tracePt t="10365" x="2981325" y="3052763"/>
          <p14:tracePt t="10372" x="3005138" y="3041650"/>
          <p14:tracePt t="10379" x="3028950" y="3041650"/>
          <p14:tracePt t="10386" x="3051175" y="3028950"/>
          <p14:tracePt t="10396" x="3098800" y="3005138"/>
          <p14:tracePt t="10405" x="3146425" y="2981325"/>
          <p14:tracePt t="10411" x="3194050" y="2957513"/>
          <p14:tracePt t="10417" x="3278188" y="2922588"/>
          <p14:tracePt t="10426" x="3371850" y="2898775"/>
          <p14:tracePt t="10431" x="3432175" y="2874963"/>
          <p14:tracePt t="10438" x="3503613" y="2827338"/>
          <p14:tracePt t="10444" x="3575050" y="2803525"/>
          <p14:tracePt t="10451" x="3633788" y="2779713"/>
          <p14:tracePt t="10458" x="3705225" y="2767013"/>
          <p14:tracePt t="10469" x="3787775" y="2732088"/>
          <p14:tracePt t="10474" x="3835400" y="2708275"/>
          <p14:tracePt t="10481" x="3871913" y="2697163"/>
          <p14:tracePt t="10487" x="3919538" y="2673350"/>
          <p14:tracePt t="10494" x="3954463" y="2660650"/>
          <p14:tracePt t="10501" x="3965575" y="2660650"/>
          <p14:tracePt t="10507" x="3989388" y="2649538"/>
          <p14:tracePt t="10514" x="4013200" y="2649538"/>
          <p14:tracePt t="10521" x="4025900" y="2649538"/>
          <p14:tracePt t="10528" x="4049713" y="2636838"/>
          <p14:tracePt t="10535" x="4073525" y="2636838"/>
          <p14:tracePt t="10553" x="4097338" y="2625725"/>
          <p14:tracePt t="10561" x="4108450" y="2625725"/>
          <p14:tracePt t="10566" x="4108450" y="2613025"/>
          <p14:tracePt t="10571" x="4121150" y="2613025"/>
          <p14:tracePt t="10578" x="4132263" y="2613025"/>
          <p14:tracePt t="10585" x="4144963" y="2601913"/>
          <p14:tracePt t="10591" x="4156075" y="2601913"/>
          <p14:tracePt t="10599" x="4168775" y="2601913"/>
          <p14:tracePt t="10606" x="4179888" y="2589213"/>
          <p14:tracePt t="10613" x="4192588" y="2589213"/>
          <p14:tracePt t="10620" x="4203700" y="2578100"/>
          <p14:tracePt t="10627" x="4216400" y="2578100"/>
          <p14:tracePt t="10638" x="4227513" y="2578100"/>
          <p14:tracePt t="10645" x="4240213" y="2578100"/>
          <p14:tracePt t="10650" x="4251325" y="2578100"/>
          <p14:tracePt t="10656" x="4264025" y="2565400"/>
          <p14:tracePt t="10670" x="4275138" y="2565400"/>
          <p14:tracePt t="10680" x="4298950" y="2565400"/>
          <p14:tracePt t="10692" x="4310063" y="2565400"/>
          <p14:tracePt t="10699" x="4333875" y="2565400"/>
          <p14:tracePt t="10719" x="4346575" y="2565400"/>
          <p14:tracePt t="10726" x="4357688" y="2565400"/>
          <p14:tracePt t="10741" x="4370388" y="2565400"/>
          <p14:tracePt t="10747" x="4381500" y="2565400"/>
          <p14:tracePt t="10755" x="4381500" y="2578100"/>
          <p14:tracePt t="10762" x="4394200" y="2589213"/>
          <p14:tracePt t="10783" x="4394200" y="2601913"/>
          <p14:tracePt t="10790" x="4394200" y="2613025"/>
          <p14:tracePt t="10797" x="4405313" y="2625725"/>
          <p14:tracePt t="10811" x="4418013" y="2625725"/>
          <p14:tracePt t="10825" x="4418013" y="2636838"/>
          <p14:tracePt t="10835" x="4418013" y="2649538"/>
          <p14:tracePt t="10843" x="4418013" y="2660650"/>
          <p14:tracePt t="10849" x="4418013" y="2673350"/>
          <p14:tracePt t="10862" x="4418013" y="2684463"/>
          <p14:tracePt t="10875" x="4418013" y="2697163"/>
          <p14:tracePt t="10888" x="4429125" y="2708275"/>
          <p14:tracePt t="10900" x="4441825" y="2720975"/>
          <p14:tracePt t="10911" x="4441825" y="2732088"/>
          <p14:tracePt t="10921" x="4452938" y="2743200"/>
          <p14:tracePt t="10932" x="4452938" y="2755900"/>
          <p14:tracePt t="10939" x="4465638" y="2767013"/>
          <p14:tracePt t="10946" x="4476750" y="2767013"/>
          <p14:tracePt t="10953" x="4476750" y="2779713"/>
          <p14:tracePt t="10963" x="4489450" y="2779713"/>
          <p14:tracePt t="10969" x="4489450" y="2790825"/>
          <p14:tracePt t="10975" x="4500563" y="2803525"/>
          <p14:tracePt t="10982" x="4513263" y="2803525"/>
          <p14:tracePt t="10988" x="4513263" y="2814638"/>
          <p14:tracePt t="10995" x="4524375" y="2827338"/>
          <p14:tracePt t="11002" x="4537075" y="2827338"/>
          <p14:tracePt t="11024" x="4548188" y="2838450"/>
          <p14:tracePt t="11031" x="4560888" y="2838450"/>
          <p14:tracePt t="11038" x="4572000" y="2851150"/>
          <p14:tracePt t="11052" x="4583113" y="2862263"/>
          <p14:tracePt t="11066" x="4595813" y="2862263"/>
          <p14:tracePt t="11083" x="4606925" y="2862263"/>
          <p14:tracePt t="11092" x="4619625" y="2874963"/>
          <p14:tracePt t="11103" x="4630738" y="2886075"/>
          <p14:tracePt t="11110" x="4643438" y="2886075"/>
          <p14:tracePt t="11117" x="4654550" y="2886075"/>
          <p14:tracePt t="11140" x="4667250" y="2898775"/>
          <p14:tracePt t="11148" x="4678363" y="2898775"/>
          <p14:tracePt t="11177" x="4691063" y="2898775"/>
          <p14:tracePt t="11191" x="4702175" y="2898775"/>
          <p14:tracePt t="11203" x="4714875" y="2898775"/>
          <p14:tracePt t="11222" x="4714875" y="2909888"/>
          <p14:tracePt t="11239" x="4725988" y="2909888"/>
          <p14:tracePt t="11261" x="4738688" y="2909888"/>
          <p14:tracePt t="11310" x="4738688" y="2922588"/>
          <p14:tracePt t="11331" x="4749800" y="2922588"/>
          <p14:tracePt t="11386" x="4749800" y="2933700"/>
          <p14:tracePt t="11416" x="4749800" y="2946400"/>
          <p14:tracePt t="11524" x="4738688" y="2946400"/>
          <p14:tracePt t="11542" x="4725988" y="2946400"/>
          <p14:tracePt t="11550" x="4725988" y="2957513"/>
          <p14:tracePt t="11578" x="4714875" y="2957513"/>
          <p14:tracePt t="11593" x="4702175" y="2957513"/>
          <p14:tracePt t="11599" x="4691063" y="2957513"/>
          <p14:tracePt t="11636" x="4678363" y="2957513"/>
          <p14:tracePt t="11645" x="4678363" y="2970213"/>
          <p14:tracePt t="11651" x="4667250" y="2970213"/>
          <p14:tracePt t="11683" x="4654550" y="2970213"/>
          <p14:tracePt t="11697" x="4643438" y="2981325"/>
          <p14:tracePt t="11711" x="4630738" y="2981325"/>
          <p14:tracePt t="11728" x="4630738" y="2994025"/>
          <p14:tracePt t="11749" x="4619625" y="3005138"/>
          <p14:tracePt t="11762" x="4606925" y="3005138"/>
          <p14:tracePt t="11799" x="4595813" y="3005138"/>
          <p14:tracePt t="11810" x="4583113" y="3005138"/>
          <p14:tracePt t="11849" x="4572000" y="3017838"/>
          <p14:tracePt t="11863" x="4560888" y="3017838"/>
          <p14:tracePt t="11870" x="4560888" y="3028950"/>
          <p14:tracePt t="11876" x="4548188" y="3028950"/>
          <p14:tracePt t="11920" x="4548188" y="3041650"/>
          <p14:tracePt t="11941" x="4548188" y="3052763"/>
          <p14:tracePt t="11960" x="4548188" y="3065463"/>
          <p14:tracePt t="12018" x="4548188" y="3076575"/>
          <p14:tracePt t="12061" x="4537075" y="3076575"/>
          <p14:tracePt t="12070" x="4537075" y="3087688"/>
          <p14:tracePt t="12103" x="4537075" y="3100388"/>
          <p14:tracePt t="12124" x="4537075" y="3111500"/>
          <p14:tracePt t="12165" x="4524375" y="3124200"/>
          <p14:tracePt t="12210" x="4524375" y="3135313"/>
          <p14:tracePt t="12231" x="4513263" y="3148013"/>
          <p14:tracePt t="12258" x="4513263" y="3159125"/>
          <p14:tracePt t="12267" x="4500563" y="3159125"/>
          <p14:tracePt t="12280" x="4500563" y="3171825"/>
          <p14:tracePt t="12300" x="4500563" y="3182938"/>
          <p14:tracePt t="12968" x="4489450" y="3182938"/>
          <p14:tracePt t="12973" x="4476750" y="3171825"/>
          <p14:tracePt t="12986" x="4465638" y="3159125"/>
          <p14:tracePt t="12995" x="4452938" y="3148013"/>
          <p14:tracePt t="12997" x="4441825" y="3135313"/>
          <p14:tracePt t="13002" x="4429125" y="3124200"/>
          <p14:tracePt t="13008" x="4418013" y="3111500"/>
          <p14:tracePt t="13015" x="4394200" y="3100388"/>
          <p14:tracePt t="13022" x="4394200" y="3087688"/>
          <p14:tracePt t="13033" x="4381500" y="3065463"/>
          <p14:tracePt t="13038" x="4370388" y="3065463"/>
          <p14:tracePt t="13043" x="4357688" y="3028950"/>
          <p14:tracePt t="13050" x="4333875" y="3005138"/>
          <p14:tracePt t="13057" x="4310063" y="2981325"/>
          <p14:tracePt t="13064" x="4298950" y="2946400"/>
          <p14:tracePt t="13071" x="4275138" y="2898775"/>
          <p14:tracePt t="13081" x="4251325" y="2851150"/>
          <p14:tracePt t="13087" x="4227513" y="2803525"/>
          <p14:tracePt t="13092" x="4216400" y="2755900"/>
          <p14:tracePt t="13099" x="4216400" y="2697163"/>
          <p14:tracePt t="13106" x="4203700" y="2625725"/>
          <p14:tracePt t="13113" x="4203700" y="2565400"/>
          <p14:tracePt t="13120" x="4203700" y="2506663"/>
          <p14:tracePt t="13127" x="4216400" y="2459038"/>
          <p14:tracePt t="13134" x="4227513" y="2411413"/>
          <p14:tracePt t="13141" x="4240213" y="2363788"/>
          <p14:tracePt t="13148" x="4264025" y="2328863"/>
          <p14:tracePt t="13159" x="4275138" y="2292350"/>
          <p14:tracePt t="13169" x="4286250" y="2268538"/>
          <p14:tracePt t="13176" x="4298950" y="2220913"/>
          <p14:tracePt t="13178" x="4322763" y="2197100"/>
          <p14:tracePt t="13185" x="4346575" y="2162175"/>
          <p14:tracePt t="13191" x="4381500" y="2138363"/>
          <p14:tracePt t="13198" x="4418013" y="2114550"/>
          <p14:tracePt t="13205" x="4441825" y="2101850"/>
          <p14:tracePt t="13212" x="4465638" y="2066925"/>
          <p14:tracePt t="13219" x="4500563" y="2043113"/>
          <p14:tracePt t="13226" x="4537075" y="2032000"/>
          <p14:tracePt t="13233" x="4572000" y="2008188"/>
          <p14:tracePt t="13240" x="4606925" y="1984375"/>
          <p14:tracePt t="13248" x="4630738" y="1960563"/>
          <p14:tracePt t="13255" x="4667250" y="1947863"/>
          <p14:tracePt t="13262" x="4714875" y="1947863"/>
          <p14:tracePt t="13269" x="4738688" y="1936750"/>
          <p14:tracePt t="13276" x="4762500" y="1924050"/>
          <p14:tracePt t="13283" x="4797425" y="1924050"/>
          <p14:tracePt t="13290" x="4821238" y="1912938"/>
          <p14:tracePt t="13297" x="4833938" y="1912938"/>
          <p14:tracePt t="13312" x="4857750" y="1900238"/>
          <p14:tracePt t="13315" x="4879975" y="1900238"/>
          <p14:tracePt t="13324" x="4892675" y="1900238"/>
          <p14:tracePt t="13330" x="4916488" y="1900238"/>
          <p14:tracePt t="13335" x="4927600" y="1900238"/>
          <p14:tracePt t="13342" x="4940300" y="1912938"/>
          <p14:tracePt t="13351" x="4964113" y="1912938"/>
          <p14:tracePt t="13357" x="4975225" y="1912938"/>
          <p14:tracePt t="13363" x="4987925" y="1924050"/>
          <p14:tracePt t="13369" x="4999038" y="1936750"/>
          <p14:tracePt t="13376" x="5011738" y="1947863"/>
          <p14:tracePt t="13382" x="5011738" y="1960563"/>
          <p14:tracePt t="13389" x="5022850" y="1971675"/>
          <p14:tracePt t="13404" x="5035550" y="1995488"/>
          <p14:tracePt t="13410" x="5035550" y="2008188"/>
          <p14:tracePt t="13423" x="5035550" y="2019300"/>
          <p14:tracePt t="13431" x="5046663" y="2043113"/>
          <p14:tracePt t="13437" x="5046663" y="2055813"/>
          <p14:tracePt t="13442" x="5046663" y="2066925"/>
          <p14:tracePt t="13447" x="5046663" y="2090738"/>
          <p14:tracePt t="13454" x="5046663" y="2101850"/>
          <p14:tracePt t="13460" x="5046663" y="2114550"/>
          <p14:tracePt t="13467" x="5046663" y="2138363"/>
          <p14:tracePt t="13476" x="5046663" y="2149475"/>
          <p14:tracePt t="13482" x="5046663" y="2173288"/>
          <p14:tracePt t="13491" x="5046663" y="2185988"/>
          <p14:tracePt t="13497" x="5035550" y="2197100"/>
          <p14:tracePt t="13503" x="5035550" y="2220913"/>
          <p14:tracePt t="13510" x="5022850" y="2244725"/>
          <p14:tracePt t="13517" x="5022850" y="2257425"/>
          <p14:tracePt t="13524" x="5022850" y="2268538"/>
          <p14:tracePt t="13531" x="5022850" y="2281238"/>
          <p14:tracePt t="13538" x="5022850" y="2292350"/>
          <p14:tracePt t="13545" x="5022850" y="2305050"/>
          <p14:tracePt t="13552" x="5011738" y="2305050"/>
          <p14:tracePt t="13559" x="5011738" y="2328863"/>
          <p14:tracePt t="13568" x="5011738" y="2339975"/>
          <p14:tracePt t="13574" x="4999038" y="2339975"/>
          <p14:tracePt t="13584" x="4999038" y="2352675"/>
          <p14:tracePt t="13591" x="4987925" y="2376488"/>
          <p14:tracePt t="13603" x="4987925" y="2387600"/>
          <p14:tracePt t="13609" x="4987925" y="2411413"/>
          <p14:tracePt t="13626" x="4987925" y="2422525"/>
          <p14:tracePt t="13637" x="4975225" y="2435225"/>
          <p14:tracePt t="13640" x="4975225" y="2446338"/>
          <p14:tracePt t="13648" x="4975225" y="2459038"/>
          <p14:tracePt t="13652" x="4964113" y="2470150"/>
          <p14:tracePt t="13659" x="4964113" y="2482850"/>
          <p14:tracePt t="13671" x="4964113" y="2493963"/>
          <p14:tracePt t="13682" x="4964113" y="2506663"/>
          <p14:tracePt t="13695" x="4964113" y="2517775"/>
          <p14:tracePt t="13703" x="4951413" y="2530475"/>
          <p14:tracePt t="13710" x="4951413" y="2541588"/>
          <p14:tracePt t="13723" x="4951413" y="2554288"/>
          <p14:tracePt t="13740" x="4951413" y="2565400"/>
          <p14:tracePt t="13775" x="4951413" y="2578100"/>
          <p14:tracePt t="13788" x="4951413" y="2589213"/>
          <p14:tracePt t="13804" x="4951413" y="2601913"/>
          <p14:tracePt t="13839" x="4951413" y="2613025"/>
          <p14:tracePt t="13853" x="4951413" y="2625725"/>
          <p14:tracePt t="13887" x="4951413" y="2636838"/>
          <p14:tracePt t="13901" x="4951413" y="2649538"/>
          <p14:tracePt t="13929" x="4951413" y="2660650"/>
          <p14:tracePt t="13936" x="4951413" y="2673350"/>
          <p14:tracePt t="13943" x="4951413" y="2684463"/>
          <p14:tracePt t="13964" x="4951413" y="2697163"/>
          <p14:tracePt t="13971" x="4951413" y="2708275"/>
          <p14:tracePt t="13985" x="4951413" y="2720975"/>
          <p14:tracePt t="13993" x="4951413" y="2732088"/>
          <p14:tracePt t="13999" x="4951413" y="2743200"/>
          <p14:tracePt t="14008" x="4951413" y="2755900"/>
          <p14:tracePt t="14014" x="4951413" y="2767013"/>
          <p14:tracePt t="14020" x="4940300" y="2779713"/>
          <p14:tracePt t="14037" x="4940300" y="2790825"/>
          <p14:tracePt t="14044" x="4927600" y="2790825"/>
          <p14:tracePt t="14051" x="4927600" y="2803525"/>
          <p14:tracePt t="14057" x="4916488" y="2803525"/>
          <p14:tracePt t="14066" x="4916488" y="2814638"/>
          <p14:tracePt t="14072" x="4916488" y="2827338"/>
          <p14:tracePt t="14078" x="4916488" y="2838450"/>
          <p14:tracePt t="14085" x="4903788" y="2838450"/>
          <p14:tracePt t="14091" x="4903788" y="2851150"/>
          <p14:tracePt t="14105" x="4892675" y="2862263"/>
          <p14:tracePt t="14136" x="4879975" y="2874963"/>
          <p14:tracePt t="14157" x="4868863" y="2886075"/>
          <p14:tracePt t="14170" x="4868863" y="2898775"/>
          <p14:tracePt t="14183" x="4857750" y="2898775"/>
          <p14:tracePt t="14204" x="4857750" y="2909888"/>
          <p14:tracePt t="14254" x="4857750" y="2922588"/>
          <p14:tracePt t="14349" x="4857750" y="2933700"/>
          <p14:tracePt t="14462" x="4857750" y="2946400"/>
          <p14:tracePt t="14703" x="4845050" y="2946400"/>
          <p14:tracePt t="14717" x="4833938" y="2946400"/>
          <p14:tracePt t="14750" x="4821238" y="2946400"/>
          <p14:tracePt t="14764" x="4810125" y="2946400"/>
          <p14:tracePt t="14799" x="4797425" y="2946400"/>
          <p14:tracePt t="14816" x="4786313" y="2946400"/>
          <p14:tracePt t="14825" x="4773613" y="2946400"/>
          <p14:tracePt t="14843" x="4762500" y="2946400"/>
          <p14:tracePt t="14851" x="4749800" y="2946400"/>
          <p14:tracePt t="14873" x="4738688" y="2946400"/>
          <p14:tracePt t="14881" x="4725988" y="2946400"/>
          <p14:tracePt t="14887" x="4714875" y="2933700"/>
          <p14:tracePt t="14913" x="4702175" y="2933700"/>
          <p14:tracePt t="14920" x="4702175" y="2922588"/>
          <p14:tracePt t="14927" x="4691063" y="2922588"/>
          <p14:tracePt t="14943" x="4691063" y="2909888"/>
          <p14:tracePt t="14965" x="4678363" y="2909888"/>
          <p14:tracePt t="14972" x="4678363" y="2898775"/>
          <p14:tracePt t="14977" x="4667250" y="2886075"/>
          <p14:tracePt t="14990" x="4667250" y="2874963"/>
          <p14:tracePt t="14997" x="4654550" y="2874963"/>
          <p14:tracePt t="15004" x="4654550" y="2862263"/>
          <p14:tracePt t="15014" x="4654550" y="2851150"/>
          <p14:tracePt t="15027" x="4654550" y="2838450"/>
          <p14:tracePt t="15033" x="4654550" y="2827338"/>
          <p14:tracePt t="15040" x="4654550" y="2814638"/>
          <p14:tracePt t="15047" x="4654550" y="2803525"/>
          <p14:tracePt t="15056" x="4654550" y="2790825"/>
          <p14:tracePt t="15069" x="4654550" y="2767013"/>
          <p14:tracePt t="15075" x="4654550" y="2755900"/>
          <p14:tracePt t="15093" x="4667250" y="2732088"/>
          <p14:tracePt t="15102" x="4678363" y="2720975"/>
          <p14:tracePt t="15115" x="4678363" y="2697163"/>
          <p14:tracePt t="15121" x="4691063" y="2684463"/>
          <p14:tracePt t="15127" x="4702175" y="2684463"/>
          <p14:tracePt t="15136" x="4702175" y="2673350"/>
          <p14:tracePt t="15142" x="4714875" y="2660650"/>
          <p14:tracePt t="15148" x="4725988" y="2660650"/>
          <p14:tracePt t="15154" x="4738688" y="2649538"/>
          <p14:tracePt t="15161" x="4738688" y="2636838"/>
          <p14:tracePt t="15171" x="4738688" y="2625725"/>
          <p14:tracePt t="15176" x="4749800" y="2613025"/>
          <p14:tracePt t="15182" x="4762500" y="2601913"/>
          <p14:tracePt t="15189" x="4773613" y="2589213"/>
          <p14:tracePt t="15195" x="4786313" y="2578100"/>
          <p14:tracePt t="15206" x="4797425" y="2578100"/>
          <p14:tracePt t="15211" x="4810125" y="2565400"/>
          <p14:tracePt t="15217" x="4821238" y="2554288"/>
          <p14:tracePt t="15224" x="4833938" y="2554288"/>
          <p14:tracePt t="15231" x="4845050" y="2541588"/>
          <p14:tracePt t="15247" x="4868863" y="2530475"/>
          <p14:tracePt t="15253" x="4879975" y="2530475"/>
          <p14:tracePt t="15260" x="4879975" y="2517775"/>
          <p14:tracePt t="15266" x="4903788" y="2517775"/>
          <p14:tracePt t="15273" x="4916488" y="2517775"/>
          <p14:tracePt t="15281" x="4940300" y="2517775"/>
          <p14:tracePt t="15288" x="4964113" y="2517775"/>
          <p14:tracePt t="15295" x="4987925" y="2517775"/>
          <p14:tracePt t="15302" x="5011738" y="2530475"/>
          <p14:tracePt t="15309" x="5035550" y="2541588"/>
          <p14:tracePt t="15316" x="5059363" y="2554288"/>
          <p14:tracePt t="15323" x="5070475" y="2565400"/>
          <p14:tracePt t="15330" x="5094288" y="2565400"/>
          <p14:tracePt t="15340" x="5130800" y="2578100"/>
          <p14:tracePt t="15349" x="5141913" y="2601913"/>
          <p14:tracePt t="15354" x="5165725" y="2625725"/>
          <p14:tracePt t="15359" x="5189538" y="2649538"/>
          <p14:tracePt t="15366" x="5213350" y="2684463"/>
          <p14:tracePt t="15373" x="5237163" y="2708275"/>
          <p14:tracePt t="15380" x="5248275" y="2743200"/>
          <p14:tracePt t="15387" x="5260975" y="2779713"/>
          <p14:tracePt t="15394" x="5272088" y="2814638"/>
          <p14:tracePt t="15401" x="5272088" y="2838450"/>
          <p14:tracePt t="15411" x="5272088" y="2874963"/>
          <p14:tracePt t="15420" x="5272088" y="2909888"/>
          <p14:tracePt t="15427" x="5272088" y="2933700"/>
          <p14:tracePt t="15432" x="5260975" y="2957513"/>
          <p14:tracePt t="15440" x="5248275" y="2994025"/>
          <p14:tracePt t="15446" x="5237163" y="3005138"/>
          <p14:tracePt t="15452" x="5224463" y="3028950"/>
          <p14:tracePt t="15458" x="5213350" y="3052763"/>
          <p14:tracePt t="15466" x="5200650" y="3076575"/>
          <p14:tracePt t="15473" x="5200650" y="3087688"/>
          <p14:tracePt t="15480" x="5189538" y="3111500"/>
          <p14:tracePt t="15487" x="5165725" y="3135313"/>
          <p14:tracePt t="15499" x="5141913" y="3159125"/>
          <p14:tracePt t="15509" x="5130800" y="3171825"/>
          <p14:tracePt t="15511" x="5118100" y="3195638"/>
          <p14:tracePt t="15517" x="5094288" y="3206750"/>
          <p14:tracePt t="15523" x="5070475" y="3230563"/>
          <p14:tracePt t="15528" x="5046663" y="3243263"/>
          <p14:tracePt t="15536" x="5022850" y="3267075"/>
          <p14:tracePt t="15546" x="5011738" y="3278188"/>
          <p14:tracePt t="15552" x="4975225" y="3302000"/>
          <p14:tracePt t="15557" x="4951413" y="3325813"/>
          <p14:tracePt t="15564" x="4927600" y="3338513"/>
          <p14:tracePt t="15571" x="4916488" y="3362325"/>
          <p14:tracePt t="15581" x="4879975" y="3373438"/>
          <p14:tracePt t="15586" x="4857750" y="3386138"/>
          <p14:tracePt t="15593" x="4845050" y="3397250"/>
          <p14:tracePt t="15599" x="4833938" y="3409950"/>
          <p14:tracePt t="15606" x="4810125" y="3421063"/>
          <p14:tracePt t="15613" x="4786313" y="3421063"/>
          <p14:tracePt t="15620" x="4773613" y="3432175"/>
          <p14:tracePt t="15627" x="4762500" y="3432175"/>
          <p14:tracePt t="15634" x="4749800" y="3444875"/>
          <p14:tracePt t="15641" x="4738688" y="3444875"/>
          <p14:tracePt t="15649" x="4725988" y="3455988"/>
          <p14:tracePt t="15656" x="4714875" y="3455988"/>
          <p14:tracePt t="15673" x="4702175" y="3455988"/>
          <p14:tracePt t="15682" x="4691063" y="3455988"/>
          <p14:tracePt t="15709" x="4678363" y="3455988"/>
          <p14:tracePt t="15728" x="4667250" y="3455988"/>
          <p14:tracePt t="15735" x="4667250" y="3468688"/>
          <p14:tracePt t="15758" x="4667250" y="3479800"/>
          <p14:tracePt t="15836" x="4678363" y="3479800"/>
          <p14:tracePt t="15864" x="4691063" y="3479800"/>
          <p14:tracePt t="15886" x="4702175" y="3479800"/>
          <p14:tracePt t="15912" x="4714875" y="3479800"/>
          <p14:tracePt t="15949" x="4725988" y="3479800"/>
          <p14:tracePt t="15999" x="4738688" y="3479800"/>
          <p14:tracePt t="16063" x="4749800" y="3479800"/>
          <p14:tracePt t="16084" x="4762500" y="3479800"/>
          <p14:tracePt t="16112" x="4773613" y="3479800"/>
          <p14:tracePt t="16132" x="4786313" y="3479800"/>
          <p14:tracePt t="16146" x="4797425" y="3468688"/>
          <p14:tracePt t="16184" x="4810125" y="3455988"/>
          <p14:tracePt t="16193" x="4821238" y="3455988"/>
          <p14:tracePt t="16200" x="4821238" y="3444875"/>
          <p14:tracePt t="16205" x="4833938" y="3444875"/>
          <p14:tracePt t="16216" x="4857750" y="3432175"/>
          <p14:tracePt t="16227" x="4857750" y="3421063"/>
          <p14:tracePt t="16233" x="4868863" y="3409950"/>
          <p14:tracePt t="16238" x="4879975" y="3409950"/>
          <p14:tracePt t="16245" x="4892675" y="3386138"/>
          <p14:tracePt t="16251" x="4916488" y="3386138"/>
          <p14:tracePt t="16261" x="4940300" y="3349625"/>
          <p14:tracePt t="16266" x="4987925" y="3325813"/>
          <p14:tracePt t="16273" x="5046663" y="3290888"/>
          <p14:tracePt t="16280" x="5106988" y="3267075"/>
          <p14:tracePt t="16286" x="5200650" y="3219450"/>
          <p14:tracePt t="16293" x="5343525" y="3171825"/>
          <p14:tracePt t="16301" x="5451475" y="3124200"/>
          <p14:tracePt t="16308" x="5592763" y="3065463"/>
          <p14:tracePt t="16315" x="5748338" y="3017838"/>
          <p14:tracePt t="16322" x="5889625" y="2981325"/>
          <p14:tracePt t="16329" x="6056313" y="2946400"/>
          <p14:tracePt t="16336" x="6223000" y="2898775"/>
          <p14:tracePt t="16343" x="6318250" y="2898775"/>
          <p14:tracePt t="16350" x="6424613" y="2874963"/>
          <p14:tracePt t="16357" x="6483350" y="2874963"/>
          <p14:tracePt t="16364" x="6543675" y="2862263"/>
          <p14:tracePt t="16371" x="6591300" y="2851150"/>
          <p14:tracePt t="16378" x="6638925" y="2851150"/>
          <p14:tracePt t="16386" x="6686550" y="2838450"/>
          <p14:tracePt t="16393" x="6721475" y="2827338"/>
          <p14:tracePt t="16399" x="6756400" y="2814638"/>
          <p14:tracePt t="16407" x="6827838" y="2803525"/>
          <p14:tracePt t="16414" x="6875463" y="2803525"/>
          <p14:tracePt t="16421" x="6899275" y="2790825"/>
          <p14:tracePt t="16431" x="6935788" y="2790825"/>
          <p14:tracePt t="16440" x="6970713" y="2779713"/>
          <p14:tracePt t="16445" x="7007225" y="2779713"/>
          <p14:tracePt t="16452" x="7042150" y="2767013"/>
          <p14:tracePt t="16458" x="7077075" y="2767013"/>
          <p14:tracePt t="16466" x="7113588" y="2755900"/>
          <p14:tracePt t="16472" x="7137400" y="2755900"/>
          <p14:tracePt t="16479" x="7172325" y="2755900"/>
          <p14:tracePt t="16486" x="7208838" y="2755900"/>
          <p14:tracePt t="16493" x="7232650" y="2755900"/>
          <p14:tracePt t="16500" x="7256463" y="2755900"/>
          <p14:tracePt t="16507" x="7291388" y="2755900"/>
          <p14:tracePt t="16520" x="7304088" y="2755900"/>
          <p14:tracePt t="16524" x="7326313" y="2755900"/>
          <p14:tracePt t="16528" x="7339013" y="2755900"/>
          <p14:tracePt t="16535" x="7362825" y="2755900"/>
          <p14:tracePt t="16542" x="7373938" y="2755900"/>
          <p14:tracePt t="16549" x="7386638" y="2755900"/>
          <p14:tracePt t="16556" x="7397750" y="2755900"/>
          <p14:tracePt t="16563" x="7410450" y="2755900"/>
          <p14:tracePt t="16577" x="7421563" y="2755900"/>
          <p14:tracePt t="16590" x="7445375" y="2755900"/>
          <p14:tracePt t="16608" x="7469188" y="2755900"/>
          <p14:tracePt t="16629" x="7481888" y="2755900"/>
          <p14:tracePt t="16636" x="7493000" y="2755900"/>
          <p14:tracePt t="16648" x="7505700" y="2755900"/>
          <p14:tracePt t="16665" x="7505700" y="2767013"/>
          <p14:tracePt t="16684" x="7516813" y="2767013"/>
          <p14:tracePt t="16713" x="7516813" y="2779713"/>
          <p14:tracePt t="16821" x="7516813" y="2767013"/>
          <p14:tracePt t="16830" x="7516813" y="2755900"/>
          <p14:tracePt t="16836" x="7505700" y="27209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>
          <a:extLst>
            <a:ext uri="{FF2B5EF4-FFF2-40B4-BE49-F238E27FC236}">
              <a16:creationId xmlns:a16="http://schemas.microsoft.com/office/drawing/2014/main" id="{79535377-D0FB-FC5F-E8D4-F848642E6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>
            <a:extLst>
              <a:ext uri="{FF2B5EF4-FFF2-40B4-BE49-F238E27FC236}">
                <a16:creationId xmlns:a16="http://schemas.microsoft.com/office/drawing/2014/main" id="{A03E75D0-83AB-8E10-3D16-BF60BDA6E958}"/>
              </a:ext>
            </a:extLst>
          </p:cNvPr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Fixing Errors</a:t>
            </a:r>
            <a:endParaRPr dirty="0"/>
          </a:p>
        </p:txBody>
      </p:sp>
      <p:pic>
        <p:nvPicPr>
          <p:cNvPr id="2289" name="Google Shape;2289;p48">
            <a:extLst>
              <a:ext uri="{FF2B5EF4-FFF2-40B4-BE49-F238E27FC236}">
                <a16:creationId xmlns:a16="http://schemas.microsoft.com/office/drawing/2014/main" id="{3BE1F59D-CEBC-2AC0-086B-DE86E0B2988B}"/>
              </a:ext>
            </a:extLst>
          </p:cNvPr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10800000" flipH="1">
            <a:off x="810546" y="1426672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>
            <a:extLst>
              <a:ext uri="{FF2B5EF4-FFF2-40B4-BE49-F238E27FC236}">
                <a16:creationId xmlns:a16="http://schemas.microsoft.com/office/drawing/2014/main" id="{663C8063-A61D-E7FF-B908-BCDA0EDA9496}"/>
              </a:ext>
            </a:extLst>
          </p:cNvPr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rot="10800000" flipH="1">
            <a:off x="3433568" y="1426672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>
            <a:extLst>
              <a:ext uri="{FF2B5EF4-FFF2-40B4-BE49-F238E27FC236}">
                <a16:creationId xmlns:a16="http://schemas.microsoft.com/office/drawing/2014/main" id="{EE02E6D9-7986-597C-5D3F-91E7295B0687}"/>
              </a:ext>
            </a:extLst>
          </p:cNvPr>
          <p:cNvPicPr preferRelativeResize="0"/>
          <p:nvPr/>
        </p:nvPicPr>
        <p:blipFill>
          <a:blip r:embed="rId7">
            <a:alphaModFix amt="62000"/>
          </a:blip>
          <a:stretch>
            <a:fillRect/>
          </a:stretch>
        </p:blipFill>
        <p:spPr>
          <a:xfrm rot="10800000" flipH="1">
            <a:off x="6047065" y="1426672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>
            <a:extLst>
              <a:ext uri="{FF2B5EF4-FFF2-40B4-BE49-F238E27FC236}">
                <a16:creationId xmlns:a16="http://schemas.microsoft.com/office/drawing/2014/main" id="{45A2ED84-898A-ED1F-D6A8-15C7F857B0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5048" y="2521604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Syntax Errors</a:t>
            </a:r>
            <a:endParaRPr dirty="0"/>
          </a:p>
        </p:txBody>
      </p:sp>
      <p:sp>
        <p:nvSpPr>
          <p:cNvPr id="2322" name="Google Shape;2322;p48">
            <a:extLst>
              <a:ext uri="{FF2B5EF4-FFF2-40B4-BE49-F238E27FC236}">
                <a16:creationId xmlns:a16="http://schemas.microsoft.com/office/drawing/2014/main" id="{07EF62F1-D929-4371-04E8-81EBBCDBB05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25048" y="2830818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 error messages, fix typos.</a:t>
            </a:r>
            <a:endParaRPr dirty="0"/>
          </a:p>
        </p:txBody>
      </p:sp>
      <p:sp>
        <p:nvSpPr>
          <p:cNvPr id="2323" name="Google Shape;2323;p48">
            <a:extLst>
              <a:ext uri="{FF2B5EF4-FFF2-40B4-BE49-F238E27FC236}">
                <a16:creationId xmlns:a16="http://schemas.microsoft.com/office/drawing/2014/main" id="{198F0C67-AC41-B7CC-55E2-614A9BCEF57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228303" y="2521604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Runtime Errors</a:t>
            </a:r>
            <a:endParaRPr dirty="0"/>
          </a:p>
        </p:txBody>
      </p:sp>
      <p:sp>
        <p:nvSpPr>
          <p:cNvPr id="2324" name="Google Shape;2324;p48">
            <a:extLst>
              <a:ext uri="{FF2B5EF4-FFF2-40B4-BE49-F238E27FC236}">
                <a16:creationId xmlns:a16="http://schemas.microsoft.com/office/drawing/2014/main" id="{177E7C46-C07D-CE11-2880-3A808935CAF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19053" y="2830818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 exception handling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 try-except ).</a:t>
            </a:r>
            <a:endParaRPr dirty="0"/>
          </a:p>
        </p:txBody>
      </p:sp>
      <p:sp>
        <p:nvSpPr>
          <p:cNvPr id="2325" name="Google Shape;2325;p48">
            <a:extLst>
              <a:ext uri="{FF2B5EF4-FFF2-40B4-BE49-F238E27FC236}">
                <a16:creationId xmlns:a16="http://schemas.microsoft.com/office/drawing/2014/main" id="{16CCA807-8809-FFD8-A4BE-4329E5873D1F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865674" y="2521604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Logical Errors</a:t>
            </a:r>
            <a:endParaRPr dirty="0"/>
          </a:p>
        </p:txBody>
      </p:sp>
      <p:sp>
        <p:nvSpPr>
          <p:cNvPr id="2326" name="Google Shape;2326;p48">
            <a:extLst>
              <a:ext uri="{FF2B5EF4-FFF2-40B4-BE49-F238E27FC236}">
                <a16:creationId xmlns:a16="http://schemas.microsoft.com/office/drawing/2014/main" id="{DC6FD1E1-8112-95A6-EBC3-FDFA157C7EB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56423" y="2830818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 with different inputs.</a:t>
            </a:r>
            <a:endParaRPr lang="en-US" dirty="0"/>
          </a:p>
        </p:txBody>
      </p:sp>
      <p:sp>
        <p:nvSpPr>
          <p:cNvPr id="2327" name="Google Shape;2327;p48">
            <a:extLst>
              <a:ext uri="{FF2B5EF4-FFF2-40B4-BE49-F238E27FC236}">
                <a16:creationId xmlns:a16="http://schemas.microsoft.com/office/drawing/2014/main" id="{1F5756E6-0A77-A61D-241B-253013B6A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1153" y="1742949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8" name="Google Shape;2328;p48">
            <a:extLst>
              <a:ext uri="{FF2B5EF4-FFF2-40B4-BE49-F238E27FC236}">
                <a16:creationId xmlns:a16="http://schemas.microsoft.com/office/drawing/2014/main" id="{142A68AB-5EB0-BCFA-5310-A9EFF1FD8838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168524" y="1742949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9" name="Google Shape;2329;p48">
            <a:extLst>
              <a:ext uri="{FF2B5EF4-FFF2-40B4-BE49-F238E27FC236}">
                <a16:creationId xmlns:a16="http://schemas.microsoft.com/office/drawing/2014/main" id="{993D0A72-7346-CD1B-421D-BBEC0F85349D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837148" y="1742949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42AD080F-88DB-86D7-4A23-09D3A774C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613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88"/>
    </mc:Choice>
    <mc:Fallback>
      <p:transition spd="slow" advTm="16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9" x="3005138" y="2173288"/>
          <p14:tracePt t="593" x="2992438" y="2125663"/>
          <p14:tracePt t="601" x="2981325" y="2078038"/>
          <p14:tracePt t="608" x="2968625" y="2032000"/>
          <p14:tracePt t="615" x="2968625" y="1971675"/>
          <p14:tracePt t="622" x="2968625" y="1912938"/>
          <p14:tracePt t="629" x="2981325" y="1852613"/>
          <p14:tracePt t="640" x="2981325" y="1781175"/>
          <p14:tracePt t="643" x="3005138" y="1733550"/>
          <p14:tracePt t="651" x="3028950" y="1651000"/>
          <p14:tracePt t="657" x="3040063" y="1603375"/>
          <p14:tracePt t="664" x="3063875" y="1555750"/>
          <p14:tracePt t="671" x="3098800" y="1508125"/>
          <p14:tracePt t="678" x="3146425" y="1449388"/>
          <p14:tracePt t="686" x="3170238" y="1412875"/>
          <p14:tracePt t="692" x="3230563" y="1366838"/>
          <p14:tracePt t="699" x="3302000" y="1319213"/>
          <p14:tracePt t="706" x="3384550" y="1282700"/>
          <p14:tracePt t="713" x="3490913" y="1223963"/>
          <p14:tracePt t="720" x="3633788" y="1152525"/>
          <p14:tracePt t="727" x="3800475" y="1104900"/>
          <p14:tracePt t="734" x="3943350" y="1068388"/>
          <p14:tracePt t="746" x="4097338" y="1057275"/>
          <p14:tracePt t="753" x="4227513" y="1044575"/>
          <p14:tracePt t="755" x="4381500" y="1044575"/>
          <p14:tracePt t="763" x="4537075" y="1044575"/>
          <p14:tracePt t="770" x="4678363" y="1044575"/>
          <p14:tracePt t="777" x="4857750" y="1044575"/>
          <p14:tracePt t="784" x="5022850" y="1081088"/>
          <p14:tracePt t="791" x="5141913" y="1104900"/>
          <p14:tracePt t="798" x="5284788" y="1152525"/>
          <p14:tracePt t="805" x="5391150" y="1200150"/>
          <p14:tracePt t="812" x="5497513" y="1258888"/>
          <p14:tracePt t="819" x="5568950" y="1343025"/>
          <p14:tracePt t="829" x="5664200" y="1401763"/>
          <p14:tracePt t="835" x="5700713" y="1460500"/>
          <p14:tracePt t="841" x="5759450" y="1531938"/>
          <p14:tracePt t="848" x="5783263" y="1627188"/>
          <p14:tracePt t="855" x="5818188" y="1687513"/>
          <p14:tracePt t="862" x="5818188" y="1746250"/>
          <p14:tracePt t="869" x="5818188" y="1793875"/>
          <p14:tracePt t="876" x="5818188" y="1841500"/>
          <p14:tracePt t="883" x="5807075" y="1889125"/>
          <p14:tracePt t="890" x="5759450" y="1936750"/>
          <p14:tracePt t="897" x="5711825" y="2008188"/>
          <p14:tracePt t="904" x="5616575" y="2125663"/>
          <p14:tracePt t="911" x="5438775" y="2281238"/>
          <p14:tracePt t="918" x="5237163" y="2411413"/>
          <p14:tracePt t="925" x="4951413" y="2578100"/>
          <p14:tracePt t="932" x="4725988" y="2697163"/>
          <p14:tracePt t="940" x="4441825" y="2790825"/>
          <p14:tracePt t="947" x="4156075" y="2851150"/>
          <p14:tracePt t="954" x="3919538" y="2909888"/>
          <p14:tracePt t="961" x="3763963" y="2922588"/>
          <p14:tracePt t="968" x="3622675" y="2922588"/>
          <p14:tracePt t="975" x="3503613" y="2922588"/>
          <p14:tracePt t="982" x="3384550" y="2909888"/>
          <p14:tracePt t="989" x="3265488" y="2898775"/>
          <p14:tracePt t="996" x="3159125" y="2862263"/>
          <p14:tracePt t="1005" x="3051175" y="2814638"/>
          <p14:tracePt t="1012" x="2981325" y="2790825"/>
          <p14:tracePt t="1018" x="2909888" y="2732088"/>
          <p14:tracePt t="1025" x="2849563" y="2697163"/>
          <p14:tracePt t="1033" x="2790825" y="2649538"/>
          <p14:tracePt t="1039" x="2754313" y="2601913"/>
          <p14:tracePt t="1046" x="2732088" y="2565400"/>
          <p14:tracePt t="1053" x="2695575" y="2530475"/>
          <p14:tracePt t="1060" x="2671763" y="2517775"/>
          <p14:tracePt t="1067" x="2671763" y="2482850"/>
          <p14:tracePt t="1074" x="2671763" y="2435225"/>
          <p14:tracePt t="1081" x="2671763" y="2387600"/>
          <p14:tracePt t="1088" x="2684463" y="2339975"/>
          <p14:tracePt t="1100" x="2708275" y="2292350"/>
          <p14:tracePt t="1110" x="2743200" y="2257425"/>
          <p14:tracePt t="1113" x="2801938" y="2173288"/>
          <p14:tracePt t="1118" x="2862263" y="2114550"/>
          <p14:tracePt t="1124" x="2933700" y="2066925"/>
          <p14:tracePt t="1131" x="3040063" y="1995488"/>
          <p14:tracePt t="1138" x="3206750" y="1900238"/>
          <p14:tracePt t="1145" x="3479800" y="1781175"/>
          <p14:tracePt t="1152" x="3919538" y="1663700"/>
          <p14:tracePt t="1159" x="4275138" y="1568450"/>
          <p14:tracePt t="1166" x="4619625" y="1531938"/>
          <p14:tracePt t="1174" x="4833938" y="1508125"/>
          <p14:tracePt t="1180" x="4999038" y="1508125"/>
          <p14:tracePt t="1187" x="5130800" y="1508125"/>
          <p14:tracePt t="1194" x="5272088" y="1520825"/>
          <p14:tracePt t="1201" x="5403850" y="1544638"/>
          <p14:tracePt t="1208" x="5497513" y="1555750"/>
          <p14:tracePt t="1216" x="5605463" y="1603375"/>
          <p14:tracePt t="1223" x="5676900" y="1639888"/>
          <p14:tracePt t="1233" x="5735638" y="1663700"/>
          <p14:tracePt t="1242" x="5759450" y="1687513"/>
          <p14:tracePt t="1247" x="5783263" y="1698625"/>
          <p14:tracePt t="1254" x="5807075" y="1733550"/>
          <p14:tracePt t="1258" x="5830888" y="1757363"/>
          <p14:tracePt t="1265" x="5830888" y="1793875"/>
          <p14:tracePt t="1272" x="5842000" y="1817688"/>
          <p14:tracePt t="1279" x="5854700" y="1852613"/>
          <p14:tracePt t="1286" x="5854700" y="1876425"/>
          <p14:tracePt t="1293" x="5854700" y="1889125"/>
          <p14:tracePt t="1301" x="5854700" y="1912938"/>
          <p14:tracePt t="1308" x="5854700" y="1947863"/>
          <p14:tracePt t="1322" x="5854700" y="1971675"/>
          <p14:tracePt t="1329" x="5842000" y="1995488"/>
          <p14:tracePt t="1336" x="5830888" y="2008188"/>
          <p14:tracePt t="1343" x="5818188" y="2043113"/>
          <p14:tracePt t="1350" x="5794375" y="2066925"/>
          <p14:tracePt t="1357" x="5783263" y="2090738"/>
          <p14:tracePt t="1366" x="5772150" y="2090738"/>
          <p14:tracePt t="1373" x="5759450" y="2114550"/>
          <p14:tracePt t="1380" x="5748338" y="2138363"/>
          <p14:tracePt t="1387" x="5735638" y="2149475"/>
          <p14:tracePt t="1393" x="5711825" y="2162175"/>
          <p14:tracePt t="1400" x="5688013" y="2173288"/>
          <p14:tracePt t="1407" x="5676900" y="2197100"/>
          <p14:tracePt t="1415" x="5676900" y="2209800"/>
          <p14:tracePt t="1421" x="5664200" y="2209800"/>
          <p14:tracePt t="1428" x="5640388" y="2209800"/>
          <p14:tracePt t="1435" x="5640388" y="2220913"/>
          <p14:tracePt t="1442" x="5629275" y="2233613"/>
          <p14:tracePt t="1449" x="5605463" y="2233613"/>
          <p14:tracePt t="1463" x="5592763" y="2244725"/>
          <p14:tracePt t="1475" x="5581650" y="2257425"/>
          <p14:tracePt t="1485" x="5568950" y="2268538"/>
          <p14:tracePt t="1487" x="5545138" y="2268538"/>
          <p14:tracePt t="1493" x="5510213" y="2292350"/>
          <p14:tracePt t="1499" x="5486400" y="2316163"/>
          <p14:tracePt t="1506" x="5438775" y="2339975"/>
          <p14:tracePt t="1513" x="5380038" y="2387600"/>
          <p14:tracePt t="1520" x="5284788" y="2446338"/>
          <p14:tracePt t="1527" x="5094288" y="2541588"/>
          <p14:tracePt t="1534" x="4749800" y="2732088"/>
          <p14:tracePt t="1541" x="4405313" y="2862263"/>
          <p14:tracePt t="1548" x="4132263" y="3017838"/>
          <p14:tracePt t="1556" x="3954463" y="3100388"/>
          <p14:tracePt t="1563" x="3811588" y="3124200"/>
          <p14:tracePt t="1570" x="3681413" y="3171825"/>
          <p14:tracePt t="1577" x="3551238" y="3195638"/>
          <p14:tracePt t="1584" x="3432175" y="3195638"/>
          <p14:tracePt t="1591" x="3313113" y="3195638"/>
          <p14:tracePt t="1598" x="3170238" y="3182938"/>
          <p14:tracePt t="1605" x="3040063" y="3159125"/>
          <p14:tracePt t="1612" x="2921000" y="3124200"/>
          <p14:tracePt t="1619" x="2801938" y="3076575"/>
          <p14:tracePt t="1626" x="2671763" y="3017838"/>
          <p14:tracePt t="1633" x="2528888" y="2946400"/>
          <p14:tracePt t="1640" x="2457450" y="2898775"/>
          <p14:tracePt t="1647" x="2387600" y="2838450"/>
          <p14:tracePt t="1655" x="2327275" y="2779713"/>
          <p14:tracePt t="1662" x="2303463" y="2720975"/>
          <p14:tracePt t="1669" x="2268538" y="2660650"/>
          <p14:tracePt t="1679" x="2232025" y="2601913"/>
          <p14:tracePt t="1687" x="2208213" y="2530475"/>
          <p14:tracePt t="1693" x="2197100" y="2422525"/>
          <p14:tracePt t="1699" x="2184400" y="2363788"/>
          <p14:tracePt t="1707" x="2184400" y="2268538"/>
          <p14:tracePt t="1714" x="2184400" y="2185988"/>
          <p14:tracePt t="1720" x="2197100" y="2078038"/>
          <p14:tracePt t="1727" x="2232025" y="1960563"/>
          <p14:tracePt t="1734" x="2279650" y="1852613"/>
          <p14:tracePt t="1741" x="2339975" y="1746250"/>
          <p14:tracePt t="1748" x="2398713" y="1651000"/>
          <p14:tracePt t="1760" x="2446338" y="1568450"/>
          <p14:tracePt t="1769" x="2493963" y="1508125"/>
          <p14:tracePt t="1771" x="2517775" y="1473200"/>
          <p14:tracePt t="1777" x="2552700" y="1460500"/>
          <p14:tracePt t="1783" x="2576513" y="1436688"/>
          <p14:tracePt t="1790" x="2589213" y="1412875"/>
          <p14:tracePt t="1797" x="2624138" y="1401763"/>
          <p14:tracePt t="1803" x="2647950" y="1377950"/>
          <p14:tracePt t="1810" x="2660650" y="1377950"/>
          <p14:tracePt t="1817" x="2671763" y="1377950"/>
          <p14:tracePt t="1824" x="2695575" y="1377950"/>
          <p14:tracePt t="1832" x="2708275" y="1377950"/>
          <p14:tracePt t="1839" x="2719388" y="1377950"/>
          <p14:tracePt t="1846" x="2743200" y="1377950"/>
          <p14:tracePt t="1860" x="2754313" y="1401763"/>
          <p14:tracePt t="1867" x="2778125" y="1412875"/>
          <p14:tracePt t="1874" x="2790825" y="1460500"/>
          <p14:tracePt t="1881" x="2790825" y="1520825"/>
          <p14:tracePt t="1888" x="2801938" y="1627188"/>
          <p14:tracePt t="1895" x="2801938" y="1804988"/>
          <p14:tracePt t="1902" x="2801938" y="2019300"/>
          <p14:tracePt t="1909" x="2767013" y="2244725"/>
          <p14:tracePt t="1920" x="2708275" y="2517775"/>
          <p14:tracePt t="1930" x="2647950" y="2755900"/>
          <p14:tracePt t="1938" x="2589213" y="2922588"/>
          <p14:tracePt t="1940" x="2517775" y="3041650"/>
          <p14:tracePt t="1946" x="2493963" y="3182938"/>
          <p14:tracePt t="1952" x="2446338" y="3290888"/>
          <p14:tracePt t="1959" x="2422525" y="3362325"/>
          <p14:tracePt t="1966" x="2374900" y="3409950"/>
          <p14:tracePt t="1973" x="2351088" y="3455988"/>
          <p14:tracePt t="1980" x="2339975" y="3479800"/>
          <p14:tracePt t="1987" x="2339975" y="3503613"/>
          <p14:tracePt t="1994" x="2316163" y="3516313"/>
          <p14:tracePt t="2001" x="2303463" y="3527425"/>
          <p14:tracePt t="2009" x="2292350" y="3527425"/>
          <p14:tracePt t="2023" x="2279650" y="3540125"/>
          <p14:tracePt t="2030" x="2255838" y="3540125"/>
          <p14:tracePt t="2044" x="2220913" y="3540125"/>
          <p14:tracePt t="2051" x="2184400" y="3516313"/>
          <p14:tracePt t="2058" x="2160588" y="3468688"/>
          <p14:tracePt t="2065" x="2114550" y="3397250"/>
          <p14:tracePt t="2072" x="2030413" y="3267075"/>
          <p14:tracePt t="2087" x="1971675" y="3135313"/>
          <p14:tracePt t="2090" x="1900238" y="2981325"/>
          <p14:tracePt t="2099" x="1852613" y="2779713"/>
          <p14:tracePt t="2104" x="1852613" y="2636838"/>
          <p14:tracePt t="2110" x="1852613" y="2493963"/>
          <p14:tracePt t="2116" x="1852613" y="2376488"/>
          <p14:tracePt t="2123" x="1887538" y="2257425"/>
          <p14:tracePt t="2133" x="1924050" y="2114550"/>
          <p14:tracePt t="2139" x="1982788" y="2008188"/>
          <p14:tracePt t="2145" x="2006600" y="1924050"/>
          <p14:tracePt t="2151" x="2054225" y="1852613"/>
          <p14:tracePt t="2158" x="2090738" y="1781175"/>
          <p14:tracePt t="2164" x="2114550" y="1733550"/>
          <p14:tracePt t="2172" x="2136775" y="1698625"/>
          <p14:tracePt t="2178" x="2160588" y="1663700"/>
          <p14:tracePt t="2186" x="2184400" y="1651000"/>
          <p14:tracePt t="2193" x="2208213" y="1627188"/>
          <p14:tracePt t="2205" x="2220913" y="1603375"/>
          <p14:tracePt t="2213" x="2244725" y="1579563"/>
          <p14:tracePt t="2218" x="2268538" y="1555750"/>
          <p14:tracePt t="2222" x="2279650" y="1555750"/>
          <p14:tracePt t="2228" x="2292350" y="1555750"/>
          <p14:tracePt t="2235" x="2303463" y="1544638"/>
          <p14:tracePt t="2244" x="2316163" y="1544638"/>
          <p14:tracePt t="2250" x="2327275" y="1531938"/>
          <p14:tracePt t="2257" x="2339975" y="1531938"/>
          <p14:tracePt t="2264" x="2351088" y="1531938"/>
          <p14:tracePt t="2271" x="2363788" y="1531938"/>
          <p14:tracePt t="2278" x="2374900" y="1531938"/>
          <p14:tracePt t="2295" x="2387600" y="1531938"/>
          <p14:tracePt t="2304" x="2411413" y="1544638"/>
          <p14:tracePt t="2314" x="2422525" y="1555750"/>
          <p14:tracePt t="2321" x="2435225" y="1579563"/>
          <p14:tracePt t="2328" x="2446338" y="1579563"/>
          <p14:tracePt t="2335" x="2446338" y="1592263"/>
          <p14:tracePt t="2341" x="2457450" y="1616075"/>
          <p14:tracePt t="2348" x="2457450" y="1627188"/>
          <p14:tracePt t="2355" x="2457450" y="1639888"/>
          <p14:tracePt t="2363" x="2457450" y="1663700"/>
          <p14:tracePt t="2370" x="2470150" y="1674813"/>
          <p14:tracePt t="2377" x="2470150" y="1698625"/>
          <p14:tracePt t="2384" x="2470150" y="1711325"/>
          <p14:tracePt t="2394" x="2470150" y="1722438"/>
          <p14:tracePt t="2401" x="2470150" y="1746250"/>
          <p14:tracePt t="2407" x="2470150" y="1757363"/>
          <p14:tracePt t="2421" x="2470150" y="1781175"/>
          <p14:tracePt t="2434" x="2470150" y="1793875"/>
          <p14:tracePt t="2441" x="2470150" y="1804988"/>
          <p14:tracePt t="2450" x="2470150" y="1817688"/>
          <p14:tracePt t="2479" x="2470150" y="1828800"/>
          <p14:tracePt t="2494" x="2470150" y="1841500"/>
          <p14:tracePt t="2564" x="2470150" y="1852613"/>
          <p14:tracePt t="2579" x="2470150" y="1865313"/>
          <p14:tracePt t="2587" x="2470150" y="1876425"/>
          <p14:tracePt t="2597" x="2470150" y="1889125"/>
          <p14:tracePt t="2604" x="2470150" y="1900238"/>
          <p14:tracePt t="2611" x="2470150" y="1924050"/>
          <p14:tracePt t="2617" x="2470150" y="1947863"/>
          <p14:tracePt t="2624" x="2470150" y="1995488"/>
          <p14:tracePt t="2631" x="2470150" y="2032000"/>
          <p14:tracePt t="2642" x="2470150" y="2078038"/>
          <p14:tracePt t="2649" x="2470150" y="2149475"/>
          <p14:tracePt t="2655" x="2470150" y="2233613"/>
          <p14:tracePt t="2661" x="2470150" y="2281238"/>
          <p14:tracePt t="2667" x="2470150" y="2339975"/>
          <p14:tracePt t="2674" x="2457450" y="2411413"/>
          <p14:tracePt t="2681" x="2457450" y="2470150"/>
          <p14:tracePt t="2688" x="2446338" y="2530475"/>
          <p14:tracePt t="2695" x="2435225" y="2578100"/>
          <p14:tracePt t="2702" x="2422525" y="2625725"/>
          <p14:tracePt t="2713" x="2411413" y="2649538"/>
          <p14:tracePt t="2716" x="2411413" y="2660650"/>
          <p14:tracePt t="2724" x="2398713" y="2684463"/>
          <p14:tracePt t="2734" x="2398713" y="2720975"/>
          <p14:tracePt t="2742" x="2387600" y="2732088"/>
          <p14:tracePt t="2747" x="2374900" y="2743200"/>
          <p14:tracePt t="2753" x="2363788" y="2779713"/>
          <p14:tracePt t="2759" x="2351088" y="2779713"/>
          <p14:tracePt t="2766" x="2351088" y="2790825"/>
          <p14:tracePt t="2773" x="2339975" y="2803525"/>
          <p14:tracePt t="2780" x="2327275" y="2803525"/>
          <p14:tracePt t="2794" x="2316163" y="2803525"/>
          <p14:tracePt t="2802" x="2292350" y="2803525"/>
          <p14:tracePt t="2809" x="2268538" y="2803525"/>
          <p14:tracePt t="2816" x="2244725" y="2790825"/>
          <p14:tracePt t="2824" x="2220913" y="2767013"/>
          <p14:tracePt t="2831" x="2173288" y="2720975"/>
          <p14:tracePt t="2838" x="2136775" y="2660650"/>
          <p14:tracePt t="2845" x="2078038" y="2578100"/>
          <p14:tracePt t="2852" x="2006600" y="2446338"/>
          <p14:tracePt t="2859" x="1982788" y="2328863"/>
          <p14:tracePt t="2866" x="1947863" y="2209800"/>
          <p14:tracePt t="2873" x="1935163" y="2101850"/>
          <p14:tracePt t="2880" x="1935163" y="2019300"/>
          <p14:tracePt t="2887" x="1935163" y="1960563"/>
          <p14:tracePt t="2894" x="1935163" y="1900238"/>
          <p14:tracePt t="2901" x="1947863" y="1865313"/>
          <p14:tracePt t="2908" x="1947863" y="1817688"/>
          <p14:tracePt t="2915" x="1958975" y="1781175"/>
          <p14:tracePt t="2922" x="1971675" y="1770063"/>
          <p14:tracePt t="2929" x="1971675" y="1746250"/>
          <p14:tracePt t="2936" x="1982788" y="1722438"/>
          <p14:tracePt t="2943" x="2006600" y="1711325"/>
          <p14:tracePt t="2950" x="2019300" y="1674813"/>
          <p14:tracePt t="2957" x="2030413" y="1663700"/>
          <p14:tracePt t="2964" x="2043113" y="1639888"/>
          <p14:tracePt t="2971" x="2054225" y="1627188"/>
          <p14:tracePt t="2979" x="2066925" y="1616075"/>
          <p14:tracePt t="2986" x="2078038" y="1603375"/>
          <p14:tracePt t="2993" x="2078038" y="1592263"/>
          <p14:tracePt t="3000" x="2101850" y="1579563"/>
          <p14:tracePt t="3007" x="2125663" y="1568450"/>
          <p14:tracePt t="3014" x="2136775" y="1555750"/>
          <p14:tracePt t="3028" x="2160588" y="1555750"/>
          <p14:tracePt t="3035" x="2160588" y="1544638"/>
          <p14:tracePt t="3044" x="2173288" y="1544638"/>
          <p14:tracePt t="3049" x="2197100" y="1531938"/>
          <p14:tracePt t="3064" x="2208213" y="1520825"/>
          <p14:tracePt t="3078" x="2220913" y="1520825"/>
          <p14:tracePt t="3085" x="2232025" y="1520825"/>
          <p14:tracePt t="3102" x="2244725" y="1520825"/>
          <p14:tracePt t="3123" x="2255838" y="1520825"/>
          <p14:tracePt t="3152" x="2268538" y="1520825"/>
          <p14:tracePt t="3626" x="2351088" y="1568450"/>
          <p14:tracePt t="3631" x="2541588" y="1651000"/>
          <p14:tracePt t="3637" x="2778125" y="1770063"/>
          <p14:tracePt t="3644" x="3111500" y="1876425"/>
          <p14:tracePt t="3656" x="3443288" y="2008188"/>
          <p14:tracePt t="3665" x="3633788" y="2078038"/>
          <p14:tracePt t="3671" x="3811588" y="2138363"/>
          <p14:tracePt t="3675" x="4013200" y="2209800"/>
          <p14:tracePt t="3680" x="4264025" y="2292350"/>
          <p14:tracePt t="3687" x="4405313" y="2305050"/>
          <p14:tracePt t="3694" x="4524375" y="2328863"/>
          <p14:tracePt t="3703" x="4654550" y="2363788"/>
          <p14:tracePt t="3709" x="4749800" y="2376488"/>
          <p14:tracePt t="3717" x="4821238" y="2387600"/>
          <p14:tracePt t="3723" x="4857750" y="2387600"/>
          <p14:tracePt t="3730" x="4903788" y="2387600"/>
          <p14:tracePt t="3736" x="4927600" y="2387600"/>
          <p14:tracePt t="3744" x="4951413" y="2387600"/>
          <p14:tracePt t="3751" x="4964113" y="2387600"/>
          <p14:tracePt t="3758" x="4987925" y="2376488"/>
          <p14:tracePt t="3765" x="4999038" y="2363788"/>
          <p14:tracePt t="3772" x="5022850" y="2352675"/>
          <p14:tracePt t="3779" x="5035550" y="2352675"/>
          <p14:tracePt t="3786" x="5046663" y="2339975"/>
          <p14:tracePt t="3793" x="5059363" y="2316163"/>
          <p14:tracePt t="3803" x="5070475" y="2268538"/>
          <p14:tracePt t="3812" x="5083175" y="2233613"/>
          <p14:tracePt t="3818" x="5094288" y="2162175"/>
          <p14:tracePt t="3824" x="5094288" y="2078038"/>
          <p14:tracePt t="3833" x="5094288" y="2008188"/>
          <p14:tracePt t="3838" x="5094288" y="1900238"/>
          <p14:tracePt t="3845" x="5083175" y="1817688"/>
          <p14:tracePt t="3853" x="5070475" y="1733550"/>
          <p14:tracePt t="3859" x="5022850" y="1651000"/>
          <p14:tracePt t="3865" x="4999038" y="1579563"/>
          <p14:tracePt t="3872" x="4951413" y="1508125"/>
          <p14:tracePt t="3879" x="4916488" y="1425575"/>
          <p14:tracePt t="3887" x="4857750" y="1366838"/>
          <p14:tracePt t="3894" x="4821238" y="1330325"/>
          <p14:tracePt t="3901" x="4773613" y="1282700"/>
          <p14:tracePt t="3907" x="4738688" y="1258888"/>
          <p14:tracePt t="3914" x="4691063" y="1223963"/>
          <p14:tracePt t="3921" x="4643438" y="1200150"/>
          <p14:tracePt t="3928" x="4619625" y="1200150"/>
          <p14:tracePt t="3935" x="4583113" y="1187450"/>
          <p14:tracePt t="3942" x="4560888" y="1187450"/>
          <p14:tracePt t="3949" x="4537075" y="1200150"/>
          <p14:tracePt t="3962" x="4513263" y="1200150"/>
          <p14:tracePt t="3971" x="4476750" y="1211263"/>
          <p14:tracePt t="3976" x="4452938" y="1235075"/>
          <p14:tracePt t="3980" x="4441825" y="1258888"/>
          <p14:tracePt t="3985" x="4418013" y="1295400"/>
          <p14:tracePt t="3992" x="4394200" y="1319213"/>
          <p14:tracePt t="4001" x="4370388" y="1343025"/>
          <p14:tracePt t="4006" x="4357688" y="1389063"/>
          <p14:tracePt t="4013" x="4333875" y="1436688"/>
          <p14:tracePt t="4020" x="4322763" y="1484313"/>
          <p14:tracePt t="4029" x="4310063" y="1568450"/>
          <p14:tracePt t="4035" x="4286250" y="1674813"/>
          <p14:tracePt t="4042" x="4264025" y="1817688"/>
          <p14:tracePt t="4048" x="4264025" y="1936750"/>
          <p14:tracePt t="4055" x="4264025" y="2090738"/>
          <p14:tracePt t="4063" x="4264025" y="2305050"/>
          <p14:tracePt t="4069" x="4275138" y="2506663"/>
          <p14:tracePt t="4076" x="4298950" y="2708275"/>
          <p14:tracePt t="4083" x="4357688" y="2862263"/>
          <p14:tracePt t="4091" x="4418013" y="3017838"/>
          <p14:tracePt t="4098" x="4465638" y="3100388"/>
          <p14:tracePt t="4105" x="4513263" y="3171825"/>
          <p14:tracePt t="4112" x="4560888" y="3219450"/>
          <p14:tracePt t="4122" x="4595813" y="3254375"/>
          <p14:tracePt t="4131" x="4619625" y="3290888"/>
          <p14:tracePt t="4137" x="4643438" y="3314700"/>
          <p14:tracePt t="4143" x="4667250" y="3338513"/>
          <p14:tracePt t="4150" x="4702175" y="3349625"/>
          <p14:tracePt t="4157" x="4725988" y="3373438"/>
          <p14:tracePt t="4163" x="4749800" y="3373438"/>
          <p14:tracePt t="4173" x="4773613" y="3386138"/>
          <p14:tracePt t="4179" x="4810125" y="3386138"/>
          <p14:tracePt t="4185" x="4833938" y="3386138"/>
          <p14:tracePt t="4192" x="4868863" y="3373438"/>
          <p14:tracePt t="4198" x="4892675" y="3362325"/>
          <p14:tracePt t="4205" x="4927600" y="3349625"/>
          <p14:tracePt t="4212" x="4940300" y="3325813"/>
          <p14:tracePt t="4219" x="4999038" y="3278188"/>
          <p14:tracePt t="4226" x="5035550" y="3219450"/>
          <p14:tracePt t="4233" x="5083175" y="3171825"/>
          <p14:tracePt t="4240" x="5141913" y="3111500"/>
          <p14:tracePt t="4248" x="5165725" y="3076575"/>
          <p14:tracePt t="4255" x="5189538" y="3028950"/>
          <p14:tracePt t="4262" x="5213350" y="2981325"/>
          <p14:tracePt t="4269" x="5248275" y="2946400"/>
          <p14:tracePt t="4281" x="5260975" y="2933700"/>
          <p14:tracePt t="4291" x="5260975" y="2909888"/>
          <p14:tracePt t="4293" x="5272088" y="2886075"/>
          <p14:tracePt t="4298" x="5272088" y="2874963"/>
          <p14:tracePt t="4305" x="5272088" y="2862263"/>
          <p14:tracePt t="4311" x="5272088" y="2838450"/>
          <p14:tracePt t="4324" x="5272088" y="2827338"/>
          <p14:tracePt t="4332" x="5272088" y="2814638"/>
          <p14:tracePt t="4345" x="5272088" y="2803525"/>
          <p14:tracePt t="4353" x="5272088" y="2790825"/>
          <p14:tracePt t="4367" x="5260975" y="2779713"/>
          <p14:tracePt t="4374" x="5248275" y="2779713"/>
          <p14:tracePt t="4388" x="5237163" y="2779713"/>
          <p14:tracePt t="4402" x="5224463" y="2767013"/>
          <p14:tracePt t="4416" x="5213350" y="2755900"/>
          <p14:tracePt t="4423" x="5200650" y="2755900"/>
          <p14:tracePt t="4462" x="5189538" y="2755900"/>
          <p14:tracePt t="4483" x="5178425" y="2755900"/>
          <p14:tracePt t="4496" x="5165725" y="2755900"/>
          <p14:tracePt t="4605" x="5165725" y="2767013"/>
          <p14:tracePt t="4660" x="5165725" y="2779713"/>
          <p14:tracePt t="4676" x="5165725" y="2790825"/>
          <p14:tracePt t="4685" x="5178425" y="2790825"/>
          <p14:tracePt t="4690" x="5178425" y="2803525"/>
          <p14:tracePt t="4731" x="5189538" y="2814638"/>
          <p14:tracePt t="4767" x="5189538" y="2827338"/>
          <p14:tracePt t="4908" x="5189538" y="2838450"/>
          <p14:tracePt t="5015" x="5189538" y="2851150"/>
          <p14:tracePt t="5075" x="5189538" y="2862263"/>
          <p14:tracePt t="5217" x="5189538" y="2874963"/>
          <p14:tracePt t="5252" x="5189538" y="2886075"/>
          <p14:tracePt t="5323" x="5189538" y="2898775"/>
          <p14:tracePt t="5338" x="5189538" y="2909888"/>
          <p14:tracePt t="5358" x="5189538" y="2922588"/>
          <p14:tracePt t="5387" x="5189538" y="2933700"/>
          <p14:tracePt t="5394" x="5189538" y="2946400"/>
          <p14:tracePt t="5408" x="5178425" y="2946400"/>
          <p14:tracePt t="5415" x="5178425" y="2957513"/>
          <p14:tracePt t="5422" x="5165725" y="2970213"/>
          <p14:tracePt t="5436" x="5165725" y="2981325"/>
          <p14:tracePt t="5443" x="5165725" y="2994025"/>
          <p14:tracePt t="5450" x="5154613" y="2994025"/>
          <p14:tracePt t="5457" x="5141913" y="3005138"/>
          <p14:tracePt t="5472" x="5141913" y="3017838"/>
          <p14:tracePt t="5479" x="5130800" y="3028950"/>
          <p14:tracePt t="5500" x="5118100" y="3041650"/>
          <p14:tracePt t="5514" x="5106988" y="3041650"/>
          <p14:tracePt t="5523" x="5106988" y="3052763"/>
          <p14:tracePt t="5535" x="5106988" y="3065463"/>
          <p14:tracePt t="5549" x="5094288" y="3065463"/>
          <p14:tracePt t="5563" x="5094288" y="3076575"/>
          <p14:tracePt t="5585" x="5094288" y="3087688"/>
          <p14:tracePt t="8063" x="5118100" y="3087688"/>
          <p14:tracePt t="8070" x="5178425" y="3041650"/>
          <p14:tracePt t="8077" x="5284788" y="2970213"/>
          <p14:tracePt t="8084" x="5451475" y="2851150"/>
          <p14:tracePt t="8091" x="5700713" y="2720975"/>
          <p14:tracePt t="8098" x="5973763" y="2578100"/>
          <p14:tracePt t="8105" x="6186488" y="2482850"/>
          <p14:tracePt t="8112" x="6329363" y="2411413"/>
          <p14:tracePt t="8122" x="6472238" y="2363788"/>
          <p14:tracePt t="8131" x="6567488" y="2328863"/>
          <p14:tracePt t="8138" x="6673850" y="2292350"/>
          <p14:tracePt t="8143" x="6756400" y="2281238"/>
          <p14:tracePt t="8150" x="6851650" y="2268538"/>
          <p14:tracePt t="8157" x="6935788" y="2268538"/>
          <p14:tracePt t="8163" x="7042150" y="2268538"/>
          <p14:tracePt t="8171" x="7137400" y="2281238"/>
          <p14:tracePt t="8177" x="7219950" y="2292350"/>
          <p14:tracePt t="8184" x="7291388" y="2328863"/>
          <p14:tracePt t="8191" x="7373938" y="2363788"/>
          <p14:tracePt t="8198" x="7458075" y="2400300"/>
          <p14:tracePt t="8205" x="7493000" y="2422525"/>
          <p14:tracePt t="8212" x="7529513" y="2470150"/>
          <p14:tracePt t="8226" x="7553325" y="2493963"/>
          <p14:tracePt t="8234" x="7577138" y="2541588"/>
          <p14:tracePt t="8237" x="7600950" y="2589213"/>
          <p14:tracePt t="8242" x="7612063" y="2625725"/>
          <p14:tracePt t="8249" x="7612063" y="2673350"/>
          <p14:tracePt t="8255" x="7612063" y="2720975"/>
          <p14:tracePt t="8262" x="7612063" y="2790825"/>
          <p14:tracePt t="8269" x="7588250" y="2886075"/>
          <p14:tracePt t="8276" x="7553325" y="2981325"/>
          <p14:tracePt t="8284" x="7493000" y="3111500"/>
          <p14:tracePt t="8290" x="7434263" y="3243263"/>
          <p14:tracePt t="8297" x="7326313" y="3386138"/>
          <p14:tracePt t="8304" x="7291388" y="3455988"/>
          <p14:tracePt t="8311" x="7219950" y="3527425"/>
          <p14:tracePt t="8318" x="7124700" y="3598863"/>
          <p14:tracePt t="8328" x="7029450" y="3659188"/>
          <p14:tracePt t="8334" x="6970713" y="3706813"/>
          <p14:tracePt t="8339" x="6899275" y="3730625"/>
          <p14:tracePt t="8346" x="6851650" y="3754438"/>
          <p14:tracePt t="8353" x="6804025" y="3765550"/>
          <p14:tracePt t="8360" x="6769100" y="3765550"/>
          <p14:tracePt t="8367" x="6756400" y="3776663"/>
          <p14:tracePt t="8374" x="6732588" y="3776663"/>
          <p14:tracePt t="8381" x="6708775" y="3776663"/>
          <p14:tracePt t="8388" x="6686550" y="3765550"/>
          <p14:tracePt t="8396" x="6662738" y="3765550"/>
          <p14:tracePt t="8403" x="6638925" y="3754438"/>
          <p14:tracePt t="8410" x="6602413" y="3730625"/>
          <p14:tracePt t="8417" x="6567488" y="3659188"/>
          <p14:tracePt t="8424" x="6507163" y="3575050"/>
          <p14:tracePt t="8431" x="6448425" y="3386138"/>
          <p14:tracePt t="8438" x="6342063" y="3065463"/>
          <p14:tracePt t="8445" x="6270625" y="2720975"/>
          <p14:tracePt t="8456" x="6270625" y="2470150"/>
          <p14:tracePt t="8463" x="6281738" y="2268538"/>
          <p14:tracePt t="8468" x="6281738" y="2090738"/>
          <p14:tracePt t="8474" x="6318250" y="1947863"/>
          <p14:tracePt t="8481" x="6342063" y="1852613"/>
          <p14:tracePt t="8488" x="6365875" y="1770063"/>
          <p14:tracePt t="8495" x="6411913" y="1674813"/>
          <p14:tracePt t="8502" x="6435725" y="1603375"/>
          <p14:tracePt t="8509" x="6459538" y="1555750"/>
          <p14:tracePt t="8516" x="6483350" y="1544638"/>
          <p14:tracePt t="8523" x="6496050" y="1520825"/>
          <p14:tracePt t="8530" x="6519863" y="1497013"/>
          <p14:tracePt t="8537" x="6543675" y="1484313"/>
          <p14:tracePt t="8544" x="6554788" y="1449388"/>
          <p14:tracePt t="8551" x="6578600" y="1449388"/>
          <p14:tracePt t="8566" x="6615113" y="1436688"/>
          <p14:tracePt t="8569" x="6626225" y="1436688"/>
          <p14:tracePt t="8578" x="6650038" y="1425575"/>
          <p14:tracePt t="8583" x="6673850" y="1425575"/>
          <p14:tracePt t="8590" x="6708775" y="1412875"/>
          <p14:tracePt t="8597" x="6721475" y="1412875"/>
          <p14:tracePt t="8602" x="6756400" y="1412875"/>
          <p14:tracePt t="8609" x="6792913" y="1412875"/>
          <p14:tracePt t="8616" x="6804025" y="1425575"/>
          <p14:tracePt t="8623" x="6840538" y="1436688"/>
          <p14:tracePt t="8635" x="6864350" y="1436688"/>
          <p14:tracePt t="8646" x="6899275" y="1460500"/>
          <p14:tracePt t="8648" x="6923088" y="1497013"/>
          <p14:tracePt t="8653" x="6946900" y="1520825"/>
          <p14:tracePt t="8659" x="6983413" y="1555750"/>
          <p14:tracePt t="8665" x="7007225" y="1592263"/>
          <p14:tracePt t="8672" x="7029450" y="1639888"/>
          <p14:tracePt t="8679" x="7053263" y="1663700"/>
          <p14:tracePt t="8686" x="7077075" y="1711325"/>
          <p14:tracePt t="8693" x="7089775" y="1757363"/>
          <p14:tracePt t="8700" x="7100888" y="1804988"/>
          <p14:tracePt t="8707" x="7113588" y="1852613"/>
          <p14:tracePt t="8714" x="7113588" y="1889125"/>
          <p14:tracePt t="8721" x="7124700" y="1912938"/>
          <p14:tracePt t="8728" x="7124700" y="1947863"/>
          <p14:tracePt t="8735" x="7124700" y="1995488"/>
          <p14:tracePt t="8743" x="7124700" y="2008188"/>
          <p14:tracePt t="8750" x="7124700" y="2043113"/>
          <p14:tracePt t="8757" x="7124700" y="2078038"/>
          <p14:tracePt t="8764" x="7124700" y="2090738"/>
          <p14:tracePt t="8771" x="7124700" y="2101850"/>
          <p14:tracePt t="8781" x="7113588" y="2125663"/>
          <p14:tracePt t="8790" x="7113588" y="2138363"/>
          <p14:tracePt t="8796" x="7113588" y="2149475"/>
          <p14:tracePt t="8800" x="7100888" y="2173288"/>
          <p14:tracePt t="8814" x="7089775" y="2185988"/>
          <p14:tracePt t="8824" x="7089775" y="2197100"/>
          <p14:tracePt t="8828" x="7089775" y="2209800"/>
          <p14:tracePt t="8835" x="7089775" y="2220913"/>
          <p14:tracePt t="8842" x="7077075" y="2220913"/>
          <p14:tracePt t="8852" x="7077075" y="2233613"/>
          <p14:tracePt t="8865" x="7077075" y="2244725"/>
          <p14:tracePt t="8871" x="7077075" y="2257425"/>
          <p14:tracePt t="8892" x="7077075" y="2268538"/>
          <p14:tracePt t="8920" x="7077075" y="2281238"/>
          <p14:tracePt t="10140" x="7053263" y="2281238"/>
          <p14:tracePt t="10148" x="7042150" y="2292350"/>
          <p14:tracePt t="10156" x="7029450" y="2292350"/>
          <p14:tracePt t="10158" x="7007225" y="2305050"/>
          <p14:tracePt t="10168" x="6994525" y="2305050"/>
          <p14:tracePt t="10174" x="6970713" y="2316163"/>
          <p14:tracePt t="10180" x="6946900" y="2316163"/>
          <p14:tracePt t="10187" x="6923088" y="2316163"/>
          <p14:tracePt t="10194" x="6899275" y="2316163"/>
          <p14:tracePt t="10201" x="6875463" y="2316163"/>
          <p14:tracePt t="10208" x="6864350" y="2328863"/>
          <p14:tracePt t="10215" x="6840538" y="2328863"/>
          <p14:tracePt t="10222" x="6816725" y="2339975"/>
          <p14:tracePt t="10229" x="6792913" y="2339975"/>
          <p14:tracePt t="10240" x="6756400" y="2339975"/>
          <p14:tracePt t="10248" x="6732588" y="2352675"/>
          <p14:tracePt t="10253" x="6708775" y="2352675"/>
          <p14:tracePt t="10258" x="6686550" y="2363788"/>
          <p14:tracePt t="10265" x="6650038" y="2363788"/>
          <p14:tracePt t="10272" x="6615113" y="2376488"/>
          <p14:tracePt t="10279" x="6591300" y="2376488"/>
          <p14:tracePt t="10286" x="6554788" y="2387600"/>
          <p14:tracePt t="10293" x="6530975" y="2387600"/>
          <p14:tracePt t="10300" x="6507163" y="2387600"/>
          <p14:tracePt t="10307" x="6483350" y="2400300"/>
          <p14:tracePt t="10317" x="6472238" y="2400300"/>
          <p14:tracePt t="10326" x="6448425" y="2400300"/>
          <p14:tracePt t="10332" x="6424613" y="2400300"/>
          <p14:tracePt t="10338" x="6411913" y="2400300"/>
          <p14:tracePt t="10344" x="6400800" y="2400300"/>
          <p14:tracePt t="10353" x="6376988" y="2400300"/>
          <p14:tracePt t="10359" x="6365875" y="2400300"/>
          <p14:tracePt t="10366" x="6353175" y="2411413"/>
          <p14:tracePt t="10372" x="6342063" y="2411413"/>
          <p14:tracePt t="10379" x="6329363" y="2411413"/>
          <p14:tracePt t="10390" x="6318250" y="2411413"/>
          <p14:tracePt t="10395" x="6305550" y="2411413"/>
          <p14:tracePt t="10402" x="6294438" y="2411413"/>
          <p14:tracePt t="10408" x="6281738" y="2411413"/>
          <p14:tracePt t="10421" x="6270625" y="2411413"/>
          <p14:tracePt t="10445" x="6257925" y="2411413"/>
          <p14:tracePt t="10459" x="6246813" y="2411413"/>
          <p14:tracePt t="10506" x="6257925" y="2411413"/>
          <p14:tracePt t="10514" x="6270625" y="2400300"/>
          <p14:tracePt t="10528" x="6281738" y="2400300"/>
          <p14:tracePt t="10535" x="6294438" y="2400300"/>
          <p14:tracePt t="10542" x="6305550" y="2400300"/>
          <p14:tracePt t="10549" x="6318250" y="2400300"/>
          <p14:tracePt t="10555" x="6329363" y="2400300"/>
          <p14:tracePt t="10562" x="6342063" y="2400300"/>
          <p14:tracePt t="10569" x="6353175" y="2387600"/>
          <p14:tracePt t="10579" x="6365875" y="2387600"/>
          <p14:tracePt t="10586" x="6389688" y="2387600"/>
          <p14:tracePt t="10591" x="6400800" y="2387600"/>
          <p14:tracePt t="10598" x="6424613" y="2387600"/>
          <p14:tracePt t="10605" x="6435725" y="2387600"/>
          <p14:tracePt t="10612" x="6448425" y="2387600"/>
          <p14:tracePt t="10626" x="6472238" y="2387600"/>
          <p14:tracePt t="10640" x="6483350" y="2387600"/>
          <p14:tracePt t="10647" x="6507163" y="2387600"/>
          <p14:tracePt t="10668" x="6519863" y="2387600"/>
          <p14:tracePt t="10675" x="6530975" y="2387600"/>
          <p14:tracePt t="10683" x="6543675" y="2387600"/>
          <p14:tracePt t="10714" x="6554788" y="2387600"/>
          <p14:tracePt t="10730" x="6567488" y="2387600"/>
          <p14:tracePt t="10877" x="6554788" y="2387600"/>
          <p14:tracePt t="10892" x="6543675" y="2387600"/>
          <p14:tracePt t="10899" x="6530975" y="2387600"/>
          <p14:tracePt t="10905" x="6519863" y="2387600"/>
          <p14:tracePt t="10910" x="6507163" y="2387600"/>
          <p14:tracePt t="10917" x="6496050" y="2387600"/>
          <p14:tracePt t="10923" x="6472238" y="2387600"/>
          <p14:tracePt t="10931" x="6448425" y="2387600"/>
          <p14:tracePt t="10938" x="6400800" y="2376488"/>
          <p14:tracePt t="10945" x="6353175" y="2376488"/>
          <p14:tracePt t="10953" x="6329363" y="2363788"/>
          <p14:tracePt t="10960" x="6270625" y="2363788"/>
          <p14:tracePt t="10966" x="6162675" y="2352675"/>
          <p14:tracePt t="10973" x="5973763" y="2352675"/>
          <p14:tracePt t="10980" x="5640388" y="2363788"/>
          <p14:tracePt t="10987" x="5178425" y="2387600"/>
          <p14:tracePt t="10994" x="4833938" y="2446338"/>
          <p14:tracePt t="11001" x="4630738" y="2482850"/>
          <p14:tracePt t="11012" x="4429125" y="2517775"/>
          <p14:tracePt t="11020" x="4251325" y="2554288"/>
          <p14:tracePt t="11027" x="4097338" y="2578100"/>
          <p14:tracePt t="11032" x="3954463" y="2613025"/>
          <p14:tracePt t="11039" x="3824288" y="2636838"/>
          <p14:tracePt t="11045" x="3716338" y="2684463"/>
          <p14:tracePt t="11052" x="3598863" y="2708275"/>
          <p14:tracePt t="11059" x="3503613" y="2720975"/>
          <p14:tracePt t="11066" x="3395663" y="2732088"/>
          <p14:tracePt t="11073" x="3336925" y="2743200"/>
          <p14:tracePt t="11084" x="3254375" y="2743200"/>
          <p14:tracePt t="11092" x="3206750" y="2755900"/>
          <p14:tracePt t="11097" x="3159125" y="2755900"/>
          <p14:tracePt t="11102" x="3146425" y="2755900"/>
          <p14:tracePt t="11109" x="3122613" y="2755900"/>
          <p14:tracePt t="11116" x="3098800" y="2755900"/>
          <p14:tracePt t="11123" x="3087688" y="2755900"/>
          <p14:tracePt t="11134" x="3074988" y="2755900"/>
          <p14:tracePt t="11142" x="3063875" y="2755900"/>
          <p14:tracePt t="11147" x="3051175" y="2755900"/>
          <p14:tracePt t="11158" x="3040063" y="2755900"/>
          <p14:tracePt t="11171" x="3028950" y="2755900"/>
          <p14:tracePt t="11179" x="3028950" y="2743200"/>
          <p14:tracePt t="11200" x="3028950" y="2732088"/>
          <p14:tracePt t="11207" x="3040063" y="2732088"/>
          <p14:tracePt t="11214" x="3051175" y="2732088"/>
          <p14:tracePt t="11221" x="3063875" y="2732088"/>
          <p14:tracePt t="11228" x="3098800" y="2720975"/>
          <p14:tracePt t="11235" x="3146425" y="2708275"/>
          <p14:tracePt t="11242" x="3182938" y="2697163"/>
          <p14:tracePt t="11249" x="3325813" y="2673350"/>
          <p14:tracePt t="11256" x="3609975" y="2636838"/>
          <p14:tracePt t="11264" x="4144963" y="2589213"/>
          <p14:tracePt t="11271" x="4879975" y="2530475"/>
          <p14:tracePt t="11278" x="5414963" y="2482850"/>
          <p14:tracePt t="11285" x="5854700" y="2411413"/>
          <p14:tracePt t="11294" x="6223000" y="2387600"/>
          <p14:tracePt t="11299" x="6483350" y="2363788"/>
          <p14:tracePt t="11307" x="6732588" y="2352675"/>
          <p14:tracePt t="11313" x="6946900" y="2352675"/>
          <p14:tracePt t="11320" x="7124700" y="2352675"/>
          <p14:tracePt t="11327" x="7280275" y="2352675"/>
          <p14:tracePt t="11334" x="7386638" y="2352675"/>
          <p14:tracePt t="11341" x="7469188" y="2352675"/>
          <p14:tracePt t="11348" x="7540625" y="2352675"/>
          <p14:tracePt t="11355" x="7588250" y="2352675"/>
          <p14:tracePt t="11363" x="7623175" y="2352675"/>
          <p14:tracePt t="11373" x="7635875" y="2352675"/>
          <p14:tracePt t="11380" x="7659688" y="2352675"/>
          <p14:tracePt t="11385" x="7683500" y="2352675"/>
          <p14:tracePt t="11407" x="7694613" y="2352675"/>
          <p14:tracePt t="11414" x="7694613" y="2363788"/>
          <p14:tracePt t="11420" x="7707313" y="2376488"/>
          <p14:tracePt t="11427" x="7707313" y="2387600"/>
          <p14:tracePt t="11440" x="7694613" y="2400300"/>
          <p14:tracePt t="11447" x="7694613" y="2411413"/>
          <p14:tracePt t="11462" x="7670800" y="2422525"/>
          <p14:tracePt t="11465" x="7623175" y="2422525"/>
          <p14:tracePt t="11473" x="7588250" y="2422525"/>
          <p14:tracePt t="11479" x="7516813" y="2422525"/>
          <p14:tracePt t="11485" x="7386638" y="2422525"/>
          <p14:tracePt t="11491" x="7161213" y="2400300"/>
          <p14:tracePt t="11498" x="6756400" y="2400300"/>
          <p14:tracePt t="11505" x="6115050" y="2400300"/>
          <p14:tracePt t="11512" x="5414963" y="2435225"/>
          <p14:tracePt t="11519" x="4951413" y="2506663"/>
          <p14:tracePt t="11526" x="4725988" y="2541588"/>
          <p14:tracePt t="11533" x="4524375" y="2565400"/>
          <p14:tracePt t="11545" x="4298950" y="2601913"/>
          <p14:tracePt t="11556" x="4121150" y="2613025"/>
          <p14:tracePt t="11558" x="3978275" y="2625725"/>
          <p14:tracePt t="11563" x="3824288" y="2660650"/>
          <p14:tracePt t="11568" x="3681413" y="2673350"/>
          <p14:tracePt t="11575" x="3562350" y="2697163"/>
          <p14:tracePt t="11582" x="3479800" y="2697163"/>
          <p14:tracePt t="11589" x="3419475" y="2708275"/>
          <p14:tracePt t="11596" x="3384550" y="2708275"/>
          <p14:tracePt t="11603" x="3360738" y="2708275"/>
          <p14:tracePt t="11610" x="3349625" y="2708275"/>
          <p14:tracePt t="11617" x="3325813" y="2708275"/>
          <p14:tracePt t="11624" x="3313113" y="2697163"/>
          <p14:tracePt t="11649" x="3313113" y="2684463"/>
          <p14:tracePt t="11688" x="3325813" y="2684463"/>
          <p14:tracePt t="11695" x="3336925" y="2684463"/>
          <p14:tracePt t="11702" x="3360738" y="2684463"/>
          <p14:tracePt t="11709" x="3408363" y="2684463"/>
          <p14:tracePt t="11716" x="3443288" y="2684463"/>
          <p14:tracePt t="11723" x="3490913" y="2684463"/>
          <p14:tracePt t="11731" x="3586163" y="2684463"/>
          <p14:tracePt t="11738" x="3729038" y="2697163"/>
          <p14:tracePt t="11745" x="4002088" y="2720975"/>
          <p14:tracePt t="11752" x="4452938" y="2743200"/>
          <p14:tracePt t="11759" x="4987925" y="2767013"/>
          <p14:tracePt t="11766" x="5451475" y="2814638"/>
          <p14:tracePt t="11773" x="5700713" y="2827338"/>
          <p14:tracePt t="11780" x="5913438" y="2827338"/>
          <p14:tracePt t="11787" x="6138863" y="2862263"/>
          <p14:tracePt t="11802" x="6318250" y="2862263"/>
          <p14:tracePt t="11805" x="6435725" y="2862263"/>
          <p14:tracePt t="11814" x="6554788" y="2886075"/>
          <p14:tracePt t="11819" x="6638925" y="2886075"/>
          <p14:tracePt t="11825" x="6697663" y="2898775"/>
          <p14:tracePt t="11832" x="6745288" y="2898775"/>
          <p14:tracePt t="11838" x="6780213" y="2898775"/>
          <p14:tracePt t="11845" x="6792913" y="2898775"/>
          <p14:tracePt t="11852" x="6827838" y="2898775"/>
          <p14:tracePt t="11859" x="6851650" y="2898775"/>
          <p14:tracePt t="11871" x="6851650" y="2909888"/>
          <p14:tracePt t="11881" x="6864350" y="2909888"/>
          <p14:tracePt t="11889" x="6875463" y="2922588"/>
          <p14:tracePt t="11901" x="6875463" y="2933700"/>
          <p14:tracePt t="11915" x="6864350" y="2933700"/>
          <p14:tracePt t="11922" x="6840538" y="2933700"/>
          <p14:tracePt t="11930" x="6792913" y="2933700"/>
          <p14:tracePt t="11937" x="6686550" y="2909888"/>
          <p14:tracePt t="11944" x="6543675" y="2838450"/>
          <p14:tracePt t="11951" x="6376988" y="2779713"/>
          <p14:tracePt t="11957" x="6210300" y="2732088"/>
          <p14:tracePt t="11964" x="6032500" y="2684463"/>
          <p14:tracePt t="11971" x="5830888" y="2660650"/>
          <p14:tracePt t="11979" x="5616575" y="2660650"/>
          <p14:tracePt t="11986" x="5462588" y="2660650"/>
          <p14:tracePt t="11993" x="5319713" y="2660650"/>
          <p14:tracePt t="12000" x="5165725" y="2673350"/>
          <p14:tracePt t="12007" x="5022850" y="2684463"/>
          <p14:tracePt t="12014" x="4868863" y="2684463"/>
          <p14:tracePt t="12021" x="4725988" y="2684463"/>
          <p14:tracePt t="12028" x="4606925" y="2684463"/>
          <p14:tracePt t="12035" x="4513263" y="2697163"/>
          <p14:tracePt t="12042" x="4405313" y="2697163"/>
          <p14:tracePt t="12049" x="4346575" y="2697163"/>
          <p14:tracePt t="12056" x="4264025" y="2697163"/>
          <p14:tracePt t="12063" x="4179888" y="2697163"/>
          <p14:tracePt t="12070" x="4121150" y="2697163"/>
          <p14:tracePt t="12078" x="4084638" y="2697163"/>
          <p14:tracePt t="12088" x="4060825" y="2697163"/>
          <p14:tracePt t="12095" x="4037013" y="2697163"/>
          <p14:tracePt t="12100" x="4013200" y="2697163"/>
          <p14:tracePt t="12113" x="4002088" y="2697163"/>
          <p14:tracePt t="12130" x="3989388" y="2697163"/>
          <p14:tracePt t="12157" x="4002088" y="2697163"/>
          <p14:tracePt t="12164" x="4013200" y="2684463"/>
          <p14:tracePt t="12171" x="4060825" y="2684463"/>
          <p14:tracePt t="12180" x="4097338" y="2673350"/>
          <p14:tracePt t="12184" x="4132263" y="2673350"/>
          <p14:tracePt t="12193" x="4227513" y="2660650"/>
          <p14:tracePt t="12199" x="4429125" y="2649538"/>
          <p14:tracePt t="12206" x="4845050" y="2625725"/>
          <p14:tracePt t="12213" x="5462588" y="2601913"/>
          <p14:tracePt t="12220" x="5830888" y="2601913"/>
          <p14:tracePt t="12227" x="6151563" y="2601913"/>
          <p14:tracePt t="12234" x="6365875" y="2601913"/>
          <p14:tracePt t="12241" x="6567488" y="2601913"/>
          <p14:tracePt t="12248" x="6697663" y="2601913"/>
          <p14:tracePt t="12255" x="6827838" y="2613025"/>
          <p14:tracePt t="12262" x="6923088" y="2613025"/>
          <p14:tracePt t="12269" x="6983413" y="2625725"/>
          <p14:tracePt t="12276" x="7053263" y="2636838"/>
          <p14:tracePt t="12283" x="7137400" y="2636838"/>
          <p14:tracePt t="12290" x="7172325" y="2636838"/>
          <p14:tracePt t="12297" x="7196138" y="2649538"/>
          <p14:tracePt t="12304" x="7219950" y="2649538"/>
          <p14:tracePt t="12316" x="7232650" y="2660650"/>
          <p14:tracePt t="12325" x="7256463" y="2673350"/>
          <p14:tracePt t="12328" x="7267575" y="2673350"/>
          <p14:tracePt t="12334" x="7280275" y="2684463"/>
          <p14:tracePt t="12347" x="7280275" y="2697163"/>
          <p14:tracePt t="12361" x="7280275" y="2708275"/>
          <p14:tracePt t="12375" x="7280275" y="2732088"/>
          <p14:tracePt t="12389" x="7256463" y="2743200"/>
          <p14:tracePt t="12396" x="7243763" y="2743200"/>
          <p14:tracePt t="12403" x="7208838" y="2743200"/>
          <p14:tracePt t="12410" x="7172325" y="2743200"/>
          <p14:tracePt t="12418" x="7124700" y="2743200"/>
          <p14:tracePt t="12425" x="7089775" y="2732088"/>
          <p14:tracePt t="12432" x="7042150" y="2720975"/>
          <p14:tracePt t="12439" x="6970713" y="2697163"/>
          <p14:tracePt t="12446" x="6899275" y="2660650"/>
          <p14:tracePt t="12453" x="6816725" y="2649538"/>
          <p14:tracePt t="12463" x="6756400" y="2636838"/>
          <p14:tracePt t="12472" x="6697663" y="2625725"/>
          <p14:tracePt t="12478" x="6626225" y="2625725"/>
          <p14:tracePt t="12484" x="6567488" y="2613025"/>
          <p14:tracePt t="12490" x="6483350" y="2613025"/>
          <p14:tracePt t="12497" x="6424613" y="2613025"/>
          <p14:tracePt t="12504" x="6365875" y="2613025"/>
          <p14:tracePt t="12511" x="6294438" y="2625725"/>
          <p14:tracePt t="12518" x="6199188" y="2636838"/>
          <p14:tracePt t="12525" x="6069013" y="2660650"/>
          <p14:tracePt t="12531" x="5949950" y="2673350"/>
          <p14:tracePt t="12538" x="5794375" y="2708275"/>
          <p14:tracePt t="12546" x="5629275" y="2755900"/>
          <p14:tracePt t="12553" x="5510213" y="2779713"/>
          <p14:tracePt t="12560" x="5427663" y="2803525"/>
          <p14:tracePt t="12567" x="5343525" y="2814638"/>
          <p14:tracePt t="12574" x="5248275" y="2838450"/>
          <p14:tracePt t="12581" x="5189538" y="2851150"/>
          <p14:tracePt t="12588" x="5130800" y="2862263"/>
          <p14:tracePt t="12595" x="5083175" y="2862263"/>
          <p14:tracePt t="12607" x="5035550" y="2874963"/>
          <p14:tracePt t="12617" x="5011738" y="2874963"/>
          <p14:tracePt t="12619" x="4999038" y="2874963"/>
          <p14:tracePt t="12625" x="4964113" y="2874963"/>
          <p14:tracePt t="12633" x="4951413" y="2874963"/>
          <p14:tracePt t="12639" x="4927600" y="2874963"/>
          <p14:tracePt t="12645" x="4916488" y="2874963"/>
          <p14:tracePt t="12665" x="4903788" y="2874963"/>
          <p14:tracePt t="12708" x="4916488" y="2874963"/>
          <p14:tracePt t="12722" x="4927600" y="2874963"/>
          <p14:tracePt t="12729" x="4951413" y="2874963"/>
          <p14:tracePt t="12736" x="4975225" y="2874963"/>
          <p14:tracePt t="12743" x="4987925" y="2874963"/>
          <p14:tracePt t="12750" x="5011738" y="2886075"/>
          <p14:tracePt t="12758" x="5046663" y="2886075"/>
          <p14:tracePt t="12765" x="5059363" y="2898775"/>
          <p14:tracePt t="12772" x="5094288" y="2898775"/>
          <p14:tracePt t="12779" x="5118100" y="2909888"/>
          <p14:tracePt t="12786" x="5130800" y="2909888"/>
          <p14:tracePt t="12793" x="5178425" y="2909888"/>
          <p14:tracePt t="12800" x="5224463" y="2922588"/>
          <p14:tracePt t="12807" x="5272088" y="2922588"/>
          <p14:tracePt t="12817" x="5332413" y="2933700"/>
          <p14:tracePt t="12826" x="5438775" y="2946400"/>
          <p14:tracePt t="12832" x="5534025" y="2957513"/>
          <p14:tracePt t="12838" x="5605463" y="2970213"/>
          <p14:tracePt t="12844" x="5664200" y="2994025"/>
          <p14:tracePt t="12851" x="5748338" y="3005138"/>
          <p14:tracePt t="12861" x="5794375" y="3005138"/>
          <p14:tracePt t="12868" x="5842000" y="3028950"/>
          <p14:tracePt t="12873" x="5865813" y="3041650"/>
          <p14:tracePt t="12881" x="5889625" y="3041650"/>
          <p14:tracePt t="12888" x="5913438" y="3041650"/>
          <p14:tracePt t="12893" x="5926138" y="3052763"/>
          <p14:tracePt t="12900" x="5949950" y="3065463"/>
          <p14:tracePt t="12908" x="5949950" y="3076575"/>
          <p14:tracePt t="12915" x="5961063" y="3087688"/>
          <p14:tracePt t="12922" x="5973763" y="3087688"/>
          <p14:tracePt t="12935" x="5973763" y="3100388"/>
          <p14:tracePt t="12942" x="5973763" y="3111500"/>
          <p14:tracePt t="12956" x="5973763" y="3124200"/>
          <p14:tracePt t="12970" x="5961063" y="3135313"/>
          <p14:tracePt t="12977" x="5937250" y="3135313"/>
          <p14:tracePt t="12984" x="5889625" y="3135313"/>
          <p14:tracePt t="12991" x="5854700" y="3135313"/>
          <p14:tracePt t="12998" x="5794375" y="3111500"/>
          <p14:tracePt t="13005" x="5688013" y="3076575"/>
          <p14:tracePt t="13012" x="5605463" y="3052763"/>
          <p14:tracePt t="13019" x="5521325" y="3017838"/>
          <p14:tracePt t="13026" x="5414963" y="2994025"/>
          <p14:tracePt t="13034" x="5295900" y="2981325"/>
          <p14:tracePt t="13041" x="5130800" y="2957513"/>
          <p14:tracePt t="13048" x="4916488" y="2946400"/>
          <p14:tracePt t="13055" x="4738688" y="2946400"/>
          <p14:tracePt t="13062" x="4583113" y="2946400"/>
          <p14:tracePt t="13069" x="4465638" y="2946400"/>
          <p14:tracePt t="13076" x="4346575" y="2946400"/>
          <p14:tracePt t="13083" x="4240213" y="2957513"/>
          <p14:tracePt t="13090" x="4144963" y="2981325"/>
          <p14:tracePt t="13097" x="4013200" y="2994025"/>
          <p14:tracePt t="13104" x="3930650" y="3017838"/>
          <p14:tracePt t="13111" x="3848100" y="3041650"/>
          <p14:tracePt t="13119" x="3787775" y="3041650"/>
          <p14:tracePt t="13126" x="3740150" y="3052763"/>
          <p14:tracePt t="13133" x="3716338" y="3052763"/>
          <p14:tracePt t="13140" x="3692525" y="3052763"/>
          <p14:tracePt t="13147" x="3668713" y="3065463"/>
          <p14:tracePt t="13154" x="3633788" y="3076575"/>
          <p14:tracePt t="13161" x="3622675" y="3076575"/>
          <p14:tracePt t="13168" x="3598863" y="3087688"/>
          <p14:tracePt t="13175" x="3575050" y="3087688"/>
          <p14:tracePt t="13182" x="3575050" y="3100388"/>
          <p14:tracePt t="13193" x="3562350" y="3100388"/>
          <p14:tracePt t="13201" x="3538538" y="3100388"/>
          <p14:tracePt t="13219" x="3527425" y="3100388"/>
          <p14:tracePt t="13233" x="3514725" y="3100388"/>
          <p14:tracePt t="13278" x="3527425" y="3100388"/>
          <p14:tracePt t="13291" x="3538538" y="3100388"/>
          <p14:tracePt t="13296" x="3551238" y="3100388"/>
          <p14:tracePt t="13303" x="3562350" y="3100388"/>
          <p14:tracePt t="13316" x="3586163" y="3100388"/>
          <p14:tracePt t="13321" x="3609975" y="3100388"/>
          <p14:tracePt t="13330" x="3622675" y="3087688"/>
          <p14:tracePt t="13335" x="3668713" y="3087688"/>
          <p14:tracePt t="13340" x="3716338" y="3076575"/>
          <p14:tracePt t="13346" x="3763963" y="3065463"/>
          <p14:tracePt t="13353" x="3848100" y="3052763"/>
          <p14:tracePt t="13359" x="3978275" y="3041650"/>
          <p14:tracePt t="13366" x="4179888" y="3005138"/>
          <p14:tracePt t="13373" x="4643438" y="2933700"/>
          <p14:tracePt t="13381" x="5308600" y="2851150"/>
          <p14:tracePt t="13388" x="5854700" y="2755900"/>
          <p14:tracePt t="13395" x="6234113" y="2708275"/>
          <p14:tracePt t="13402" x="6507163" y="2649538"/>
          <p14:tracePt t="13409" x="6732588" y="2625725"/>
          <p14:tracePt t="13416" x="6911975" y="2613025"/>
          <p14:tracePt t="13423" x="7065963" y="2613025"/>
          <p14:tracePt t="13430" x="7185025" y="2601913"/>
          <p14:tracePt t="13437" x="7304088" y="2601913"/>
          <p14:tracePt t="13444" x="7386638" y="2601913"/>
          <p14:tracePt t="13451" x="7458075" y="2613025"/>
          <p14:tracePt t="13459" x="7493000" y="2625725"/>
          <p14:tracePt t="13465" x="7516813" y="2625725"/>
          <p14:tracePt t="13473" x="7553325" y="2625725"/>
          <p14:tracePt t="13480" x="7564438" y="2636838"/>
          <p14:tracePt t="13487" x="7577138" y="2649538"/>
          <p14:tracePt t="13494" x="7588250" y="2649538"/>
          <p14:tracePt t="13501" x="7600950" y="2649538"/>
          <p14:tracePt t="13508" x="7600950" y="2660650"/>
          <p14:tracePt t="13515" x="7600950" y="2673350"/>
          <p14:tracePt t="13522" x="7600950" y="2684463"/>
          <p14:tracePt t="13536" x="7600950" y="2697163"/>
          <p14:tracePt t="13543" x="7600950" y="2708275"/>
          <p14:tracePt t="13550" x="7588250" y="2708275"/>
          <p14:tracePt t="13558" x="7564438" y="2708275"/>
          <p14:tracePt t="13565" x="7529513" y="2720975"/>
          <p14:tracePt t="13572" x="7481888" y="2720975"/>
          <p14:tracePt t="13579" x="7397750" y="2720975"/>
          <p14:tracePt t="13586" x="7315200" y="2684463"/>
          <p14:tracePt t="13593" x="7208838" y="2673350"/>
          <p14:tracePt t="13600" x="7100888" y="2649538"/>
          <p14:tracePt t="13607" x="6970713" y="2636838"/>
          <p14:tracePt t="13614" x="6721475" y="2636838"/>
          <p14:tracePt t="13621" x="6270625" y="2649538"/>
          <p14:tracePt t="13630" x="5818188" y="2673350"/>
          <p14:tracePt t="13642" x="5475288" y="2720975"/>
          <p14:tracePt t="13646" x="5094288" y="2755900"/>
          <p14:tracePt t="13654" x="4833938" y="2803525"/>
          <p14:tracePt t="13659" x="4643438" y="2851150"/>
          <p14:tracePt t="13666" x="4452938" y="2898775"/>
          <p14:tracePt t="13672" x="4240213" y="2970213"/>
          <p14:tracePt t="13679" x="4037013" y="3017838"/>
          <p14:tracePt t="13689" x="3848100" y="3065463"/>
          <p14:tracePt t="13695" x="3705225" y="3100388"/>
          <p14:tracePt t="13700" x="3633788" y="3135313"/>
          <p14:tracePt t="13707" x="3575050" y="3135313"/>
          <p14:tracePt t="13714" x="3527425" y="3135313"/>
          <p14:tracePt t="13720" x="3503613" y="3135313"/>
          <p14:tracePt t="13727" x="3490913" y="3135313"/>
          <p14:tracePt t="13735" x="3479800" y="3135313"/>
          <p14:tracePt t="13742" x="3467100" y="3135313"/>
          <p14:tracePt t="13777" x="3467100" y="3124200"/>
          <p14:tracePt t="13784" x="3467100" y="3111500"/>
          <p14:tracePt t="13796" x="3479800" y="3111500"/>
          <p14:tracePt t="13805" x="3490913" y="3087688"/>
          <p14:tracePt t="13811" x="3527425" y="3076575"/>
          <p14:tracePt t="13812" x="3575050" y="3052763"/>
          <p14:tracePt t="13819" x="3622675" y="3028950"/>
          <p14:tracePt t="13827" x="3668713" y="3005138"/>
          <p14:tracePt t="13834" x="3776663" y="2981325"/>
          <p14:tracePt t="13841" x="3943350" y="2909888"/>
          <p14:tracePt t="13848" x="4227513" y="2851150"/>
          <p14:tracePt t="13855" x="4654550" y="2779713"/>
          <p14:tracePt t="13862" x="5200650" y="2708275"/>
          <p14:tracePt t="13869" x="5640388" y="2708275"/>
          <p14:tracePt t="13876" x="5902325" y="2684463"/>
          <p14:tracePt t="13883" x="6151563" y="2673350"/>
          <p14:tracePt t="13893" x="6365875" y="2673350"/>
          <p14:tracePt t="13901" x="6591300" y="2673350"/>
          <p14:tracePt t="13906" x="6804025" y="2673350"/>
          <p14:tracePt t="13912" x="6983413" y="2673350"/>
          <p14:tracePt t="13921" x="7161213" y="2673350"/>
          <p14:tracePt t="13927" x="7339013" y="2673350"/>
          <p14:tracePt t="13933" x="7458075" y="2684463"/>
          <p14:tracePt t="13940" x="7577138" y="2708275"/>
          <p14:tracePt t="13947" x="7659688" y="2708275"/>
          <p14:tracePt t="13954" x="7707313" y="2720975"/>
          <p14:tracePt t="13963" x="7754938" y="2732088"/>
          <p14:tracePt t="13969" x="7778750" y="2732088"/>
          <p14:tracePt t="13976" x="7802563" y="2732088"/>
          <p14:tracePt t="13983" x="7826375" y="2732088"/>
          <p14:tracePt t="13989" x="7826375" y="2743200"/>
          <p14:tracePt t="13998" x="7837488" y="2755900"/>
          <p14:tracePt t="14005" x="7850188" y="2767013"/>
          <p14:tracePt t="14018" x="7850188" y="2779713"/>
          <p14:tracePt t="14032" x="7850188" y="2790825"/>
          <p14:tracePt t="14039" x="7850188" y="2803525"/>
          <p14:tracePt t="14047" x="7850188" y="2814638"/>
          <p14:tracePt t="14053" x="7837488" y="2827338"/>
          <p14:tracePt t="14060" x="7802563" y="2838450"/>
          <p14:tracePt t="14067" x="7766050" y="2838450"/>
          <p14:tracePt t="14074" x="7646988" y="2827338"/>
          <p14:tracePt t="14082" x="7469188" y="2779713"/>
          <p14:tracePt t="14088" x="7232650" y="2708275"/>
          <p14:tracePt t="14096" x="6970713" y="2673350"/>
          <p14:tracePt t="14103" x="6602413" y="2673350"/>
          <p14:tracePt t="14114" x="6008688" y="2673350"/>
          <p14:tracePt t="14123" x="5427663" y="2708275"/>
          <p14:tracePt t="14129" x="5070475" y="2779713"/>
          <p14:tracePt t="14134" x="4857750" y="2779713"/>
          <p14:tracePt t="14139" x="4678363" y="2790825"/>
          <p14:tracePt t="14145" x="4524375" y="2814638"/>
          <p14:tracePt t="14152" x="4357688" y="2827338"/>
          <p14:tracePt t="14159" x="4264025" y="2838450"/>
          <p14:tracePt t="14166" x="4156075" y="2862263"/>
          <p14:tracePt t="14174" x="4073525" y="2862263"/>
          <p14:tracePt t="14180" x="3989388" y="2862263"/>
          <p14:tracePt t="14188" x="3954463" y="2874963"/>
          <p14:tracePt t="14195" x="3919538" y="2874963"/>
          <p14:tracePt t="14202" x="3895725" y="2874963"/>
          <p14:tracePt t="14212" x="3883025" y="2874963"/>
          <p14:tracePt t="14220" x="3871913" y="2874963"/>
          <p14:tracePt t="14231" x="3859213" y="2874963"/>
          <p14:tracePt t="14246" x="3848100" y="2874963"/>
          <p14:tracePt t="14344" x="3859213" y="2862263"/>
          <p14:tracePt t="14357" x="3871913" y="2862263"/>
          <p14:tracePt t="15688" x="3930650" y="2209800"/>
          <p14:tracePt t="15695" x="4002088" y="1698625"/>
          <p14:tracePt t="15702" x="4084638" y="1152525"/>
          <p14:tracePt t="15709" x="4108450" y="582613"/>
          <p14:tracePt t="15717" x="4156075" y="2016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EBB54E6C-6240-62EE-836A-BBCB97F6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E8890E84-09D2-9AE5-CFA9-8D9A896A198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992C6480-74D3-2B78-B72D-D8708066DA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996572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Python vs. C</a:t>
            </a:r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DB33DD-3EE2-6E8B-DC9D-02AEC7C60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837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9"/>
    </mc:Choice>
    <mc:Fallback>
      <p:transition spd="slow" advTm="4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" x="4192588" y="1389063"/>
          <p14:tracePt t="141" x="4192588" y="1401763"/>
          <p14:tracePt t="199" x="4192588" y="1412875"/>
          <p14:tracePt t="211" x="4192588" y="1425575"/>
          <p14:tracePt t="225" x="4192588" y="1436688"/>
          <p14:tracePt t="248" x="4192588" y="1449388"/>
          <p14:tracePt t="256" x="4192588" y="1460500"/>
          <p14:tracePt t="269" x="4192588" y="1484313"/>
          <p14:tracePt t="276" x="4192588" y="1497013"/>
          <p14:tracePt t="283" x="4192588" y="1520825"/>
          <p14:tracePt t="289" x="4192588" y="1544638"/>
          <p14:tracePt t="297" x="4192588" y="1579563"/>
          <p14:tracePt t="304" x="4192588" y="1627188"/>
          <p14:tracePt t="312" x="4192588" y="1663700"/>
          <p14:tracePt t="319" x="4192588" y="1722438"/>
          <p14:tracePt t="326" x="4192588" y="1781175"/>
          <p14:tracePt t="333" x="4192588" y="1841500"/>
          <p14:tracePt t="340" x="4192588" y="1924050"/>
          <p14:tracePt t="348" x="4192588" y="2019300"/>
          <p14:tracePt t="354" x="4192588" y="2138363"/>
          <p14:tracePt t="361" x="4192588" y="2257425"/>
          <p14:tracePt t="368" x="4192588" y="2363788"/>
          <p14:tracePt t="375" x="4179888" y="2470150"/>
          <p14:tracePt t="387" x="4168775" y="2530475"/>
          <p14:tracePt t="397" x="4156075" y="2589213"/>
          <p14:tracePt t="399" x="4156075" y="2636838"/>
          <p14:tracePt t="405" x="4144963" y="2684463"/>
          <p14:tracePt t="411" x="4132263" y="2732088"/>
          <p14:tracePt t="418" x="4121150" y="2767013"/>
          <p14:tracePt t="425" x="4108450" y="2790825"/>
          <p14:tracePt t="434" x="4097338" y="2814638"/>
          <p14:tracePt t="441" x="4084638" y="2838450"/>
          <p14:tracePt t="448" x="4084638" y="2851150"/>
          <p14:tracePt t="454" x="4073525" y="2862263"/>
          <p14:tracePt t="461" x="4073525" y="2874963"/>
          <p14:tracePt t="468" x="4060825" y="2874963"/>
          <p14:tracePt t="478" x="4049713" y="2874963"/>
          <p14:tracePt t="491" x="4037013" y="2874963"/>
          <p14:tracePt t="497" x="4013200" y="2874963"/>
          <p14:tracePt t="504" x="4002088" y="2874963"/>
          <p14:tracePt t="513" x="3965575" y="2851150"/>
          <p14:tracePt t="519" x="3930650" y="2790825"/>
          <p14:tracePt t="525" x="3895725" y="2684463"/>
          <p14:tracePt t="532" x="3848100" y="2482850"/>
          <p14:tracePt t="541" x="3824288" y="2149475"/>
          <p14:tracePt t="548" x="3919538" y="1592263"/>
          <p14:tracePt t="555" x="4168775" y="1022350"/>
          <p14:tracePt t="566" x="4405313" y="546100"/>
          <p14:tracePt t="573" x="4583113" y="296863"/>
          <p14:tracePt t="578" x="4702175" y="153988"/>
          <p14:tracePt t="583" x="4821238" y="23813"/>
          <p14:tracePt t="693" x="6069013" y="34925"/>
          <p14:tracePt t="701" x="6103938" y="106363"/>
          <p14:tracePt t="707" x="6151563" y="190500"/>
          <p14:tracePt t="712" x="6175375" y="296863"/>
          <p14:tracePt t="719" x="6199188" y="403225"/>
          <p14:tracePt t="725" x="6210300" y="522288"/>
          <p14:tracePt t="732" x="6210300" y="641350"/>
          <p14:tracePt t="739" x="6210300" y="784225"/>
          <p14:tracePt t="747" x="6186488" y="927100"/>
          <p14:tracePt t="762" x="6162675" y="1044575"/>
          <p14:tracePt t="765" x="6115050" y="1187450"/>
          <p14:tracePt t="775" x="6045200" y="1366838"/>
          <p14:tracePt t="780" x="5984875" y="1520825"/>
          <p14:tracePt t="785" x="5902325" y="1639888"/>
          <p14:tracePt t="792" x="5818188" y="1757363"/>
          <p14:tracePt t="798" x="5735638" y="1841500"/>
          <p14:tracePt t="805" x="5640388" y="1936750"/>
          <p14:tracePt t="812" x="5557838" y="2032000"/>
          <p14:tracePt t="819" x="5486400" y="2101850"/>
          <p14:tracePt t="831" x="5438775" y="2149475"/>
          <p14:tracePt t="840" x="5367338" y="2233613"/>
          <p14:tracePt t="845" x="5295900" y="2305050"/>
          <p14:tracePt t="849" x="5200650" y="2363788"/>
          <p14:tracePt t="855" x="5094288" y="2422525"/>
          <p14:tracePt t="862" x="4999038" y="2482850"/>
          <p14:tracePt t="869" x="4903788" y="2506663"/>
          <p14:tracePt t="876" x="4833938" y="2517775"/>
          <p14:tracePt t="883" x="4773613" y="2541588"/>
          <p14:tracePt t="890" x="4725988" y="2541588"/>
          <p14:tracePt t="900" x="4691063" y="2541588"/>
          <p14:tracePt t="906" x="4630738" y="2530475"/>
          <p14:tracePt t="912" x="4583113" y="2517775"/>
          <p14:tracePt t="919" x="4524375" y="2482850"/>
          <p14:tracePt t="926" x="4452938" y="2446338"/>
          <p14:tracePt t="932" x="4394200" y="2411413"/>
          <p14:tracePt t="940" x="4333875" y="2363788"/>
          <p14:tracePt t="948" x="4275138" y="2316163"/>
          <p14:tracePt t="955" x="4240213" y="2257425"/>
          <p14:tracePt t="962" x="4203700" y="2209800"/>
          <p14:tracePt t="969" x="4179888" y="2162175"/>
          <p14:tracePt t="976" x="4144963" y="2114550"/>
          <p14:tracePt t="983" x="4132263" y="2066925"/>
          <p14:tracePt t="990" x="4132263" y="2019300"/>
          <p14:tracePt t="1000" x="4144963" y="1960563"/>
          <p14:tracePt t="1009" x="4144963" y="1924050"/>
          <p14:tracePt t="1015" x="4168775" y="1889125"/>
          <p14:tracePt t="1020" x="4192588" y="1865313"/>
          <p14:tracePt t="1030" x="4216400" y="1828800"/>
          <p14:tracePt t="1036" x="4227513" y="1804988"/>
          <p14:tracePt t="1042" x="4251325" y="1781175"/>
          <p14:tracePt t="1049" x="4264025" y="1757363"/>
          <p14:tracePt t="1055" x="4286250" y="1757363"/>
          <p14:tracePt t="1062" x="4322763" y="1746250"/>
          <p14:tracePt t="1070" x="4346575" y="1722438"/>
          <p14:tracePt t="1076" x="4394200" y="1711325"/>
          <p14:tracePt t="1083" x="4418013" y="1711325"/>
          <p14:tracePt t="1090" x="4476750" y="1698625"/>
          <p14:tracePt t="1100" x="4560888" y="1698625"/>
          <p14:tracePt t="1106" x="4667250" y="1698625"/>
          <p14:tracePt t="1112" x="4762500" y="1711325"/>
          <p14:tracePt t="1119" x="4857750" y="1746250"/>
          <p14:tracePt t="1126" x="4916488" y="1781175"/>
          <p14:tracePt t="1133" x="4987925" y="1817688"/>
          <p14:tracePt t="1140" x="5035550" y="1852613"/>
          <p14:tracePt t="1148" x="5094288" y="1889125"/>
          <p14:tracePt t="1155" x="5130800" y="1924050"/>
          <p14:tracePt t="1162" x="5154613" y="1960563"/>
          <p14:tracePt t="1169" x="5189538" y="1995488"/>
          <p14:tracePt t="1176" x="5213350" y="2043113"/>
          <p14:tracePt t="1183" x="5237163" y="2078038"/>
          <p14:tracePt t="1190" x="5260975" y="2125663"/>
          <p14:tracePt t="1197" x="5272088" y="2149475"/>
          <p14:tracePt t="1208" x="5284788" y="2197100"/>
          <p14:tracePt t="1217" x="5284788" y="2233613"/>
          <p14:tracePt t="1223" x="5284788" y="2268538"/>
          <p14:tracePt t="1229" x="5284788" y="2281238"/>
          <p14:tracePt t="1235" x="5284788" y="2316163"/>
          <p14:tracePt t="1242" x="5284788" y="2328863"/>
          <p14:tracePt t="1249" x="5284788" y="2352675"/>
          <p14:tracePt t="1256" x="5284788" y="2376488"/>
          <p14:tracePt t="1263" x="5284788" y="2387600"/>
          <p14:tracePt t="1270" x="5284788" y="2411413"/>
          <p14:tracePt t="1277" x="5284788" y="2446338"/>
          <p14:tracePt t="1292" x="5272088" y="2470150"/>
          <p14:tracePt t="1300" x="5272088" y="2482850"/>
          <p14:tracePt t="1305" x="5272088" y="2493963"/>
          <p14:tracePt t="1312" x="5272088" y="2506663"/>
          <p14:tracePt t="1319" x="5272088" y="2517775"/>
          <p14:tracePt t="1331" x="5260975" y="2530475"/>
          <p14:tracePt t="1342" x="5260975" y="2541588"/>
          <p14:tracePt t="1347" x="5248275" y="2554288"/>
          <p14:tracePt t="1353" x="5248275" y="2565400"/>
          <p14:tracePt t="1360" x="5248275" y="2578100"/>
          <p14:tracePt t="1367" x="5248275" y="2589213"/>
          <p14:tracePt t="1373" x="5237163" y="2589213"/>
          <p14:tracePt t="1384" x="5224463" y="2601913"/>
          <p14:tracePt t="1391" x="5224463" y="2613025"/>
          <p14:tracePt t="1398" x="5213350" y="2613025"/>
          <p14:tracePt t="1422" x="5213350" y="2625725"/>
          <p14:tracePt t="1433" x="5200650" y="2636838"/>
          <p14:tracePt t="1447" x="5189538" y="2649538"/>
          <p14:tracePt t="1488" x="5178425" y="2649538"/>
          <p14:tracePt t="1573" x="5165725" y="2649538"/>
          <p14:tracePt t="1637" x="5154613" y="2649538"/>
          <p14:tracePt t="2993" x="5189538" y="2649538"/>
          <p14:tracePt t="3000" x="5248275" y="2625725"/>
          <p14:tracePt t="3012" x="5391150" y="2613025"/>
          <p14:tracePt t="3016" x="5557838" y="2578100"/>
          <p14:tracePt t="3021" x="5711825" y="2530475"/>
          <p14:tracePt t="3028" x="5854700" y="2493963"/>
          <p14:tracePt t="3035" x="5961063" y="2482850"/>
          <p14:tracePt t="3047" x="6021388" y="2470150"/>
          <p14:tracePt t="3053" x="6056313" y="2459038"/>
          <p14:tracePt t="3056" x="6080125" y="2446338"/>
          <p14:tracePt t="3063" x="6103938" y="2446338"/>
          <p14:tracePt t="3078" x="6115050" y="2411413"/>
          <p14:tracePt t="3086" x="6127750" y="23876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88;p48">
            <a:extLst>
              <a:ext uri="{FF2B5EF4-FFF2-40B4-BE49-F238E27FC236}">
                <a16:creationId xmlns:a16="http://schemas.microsoft.com/office/drawing/2014/main" id="{D2BF8C12-3D86-87CD-C258-3462C64C1074}"/>
              </a:ext>
            </a:extLst>
          </p:cNvPr>
          <p:cNvSpPr txBox="1">
            <a:spLocks/>
          </p:cNvSpPr>
          <p:nvPr/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800"/>
            </a:pPr>
            <a:r>
              <a:rPr lang="en-US" sz="3000" dirty="0">
                <a:solidFill>
                  <a:schemeClr val="dk2"/>
                </a:solidFill>
                <a:latin typeface="Overpass Black"/>
                <a:sym typeface="Overpass Black"/>
              </a:rPr>
              <a:t>Introduction to Python and C</a:t>
            </a:r>
            <a:endParaRPr lang="en-GB" sz="3000" dirty="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  <p:pic>
        <p:nvPicPr>
          <p:cNvPr id="12" name="Google Shape;2397;p51">
            <a:extLst>
              <a:ext uri="{FF2B5EF4-FFF2-40B4-BE49-F238E27FC236}">
                <a16:creationId xmlns:a16="http://schemas.microsoft.com/office/drawing/2014/main" id="{68250FFD-448F-0708-BD82-AC63DF2377C2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398;p51">
            <a:extLst>
              <a:ext uri="{FF2B5EF4-FFF2-40B4-BE49-F238E27FC236}">
                <a16:creationId xmlns:a16="http://schemas.microsoft.com/office/drawing/2014/main" id="{05241AB9-F04C-E669-8FD1-796A0CAE3E93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401;p51">
            <a:extLst>
              <a:ext uri="{FF2B5EF4-FFF2-40B4-BE49-F238E27FC236}">
                <a16:creationId xmlns:a16="http://schemas.microsoft.com/office/drawing/2014/main" id="{679D817A-D0FE-93E4-035B-3D9CC4F65C4B}"/>
              </a:ext>
            </a:extLst>
          </p:cNvPr>
          <p:cNvSpPr txBox="1">
            <a:spLocks/>
          </p:cNvSpPr>
          <p:nvPr/>
        </p:nvSpPr>
        <p:spPr>
          <a:xfrm>
            <a:off x="2414280" y="1416141"/>
            <a:ext cx="90865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GB" sz="1600" dirty="0"/>
              <a:t>Python</a:t>
            </a:r>
          </a:p>
        </p:txBody>
      </p:sp>
      <p:sp>
        <p:nvSpPr>
          <p:cNvPr id="17" name="Google Shape;2403;p51">
            <a:extLst>
              <a:ext uri="{FF2B5EF4-FFF2-40B4-BE49-F238E27FC236}">
                <a16:creationId xmlns:a16="http://schemas.microsoft.com/office/drawing/2014/main" id="{BD02205F-C699-0E5F-F913-85A4B344EBB5}"/>
              </a:ext>
            </a:extLst>
          </p:cNvPr>
          <p:cNvSpPr txBox="1">
            <a:spLocks/>
          </p:cNvSpPr>
          <p:nvPr/>
        </p:nvSpPr>
        <p:spPr>
          <a:xfrm flipH="1">
            <a:off x="6109652" y="1400049"/>
            <a:ext cx="3552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800"/>
            </a:pPr>
            <a:r>
              <a:rPr lang="en-US" sz="1600" dirty="0">
                <a:solidFill>
                  <a:schemeClr val="dk2"/>
                </a:solidFill>
                <a:latin typeface="Overpass Black"/>
                <a:sym typeface="Overpass Black"/>
              </a:rPr>
              <a:t>C</a:t>
            </a:r>
            <a:endParaRPr lang="en-GB" sz="1600" dirty="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135E4-B097-DF32-4BA3-A5B5F8E71CD5}"/>
              </a:ext>
            </a:extLst>
          </p:cNvPr>
          <p:cNvSpPr txBox="1"/>
          <p:nvPr/>
        </p:nvSpPr>
        <p:spPr>
          <a:xfrm>
            <a:off x="1655312" y="2310140"/>
            <a:ext cx="25606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 high-level, easy-to-use language.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Slower, but great for quick development and AI.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Shorter, more readable code.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Automatic memory management (garbage collection).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C411E-651B-EAE9-D86F-129B5A287922}"/>
              </a:ext>
            </a:extLst>
          </p:cNvPr>
          <p:cNvSpPr txBox="1"/>
          <p:nvPr/>
        </p:nvSpPr>
        <p:spPr>
          <a:xfrm>
            <a:off x="5006924" y="2302259"/>
            <a:ext cx="25606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 low-level, fast, and powerful language.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Much faster, used in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embedded systems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and real-time applications.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Requires more coding for simple tasks.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Manual memory management ( malloc , free ).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AAAE79D5-DC90-5DC2-E86D-1ADD608BA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6"/>
    </mc:Choice>
    <mc:Fallback>
      <p:transition spd="slow" advTm="16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6" x="3776663" y="1900238"/>
          <p14:tracePt t="473" x="3432175" y="2078038"/>
          <p14:tracePt t="481" x="3241675" y="2173288"/>
          <p14:tracePt t="487" x="3135313" y="2233613"/>
          <p14:tracePt t="499" x="3087688" y="2257425"/>
          <p14:tracePt t="506" x="3063875" y="2268538"/>
          <p14:tracePt t="511" x="3040063" y="2281238"/>
          <p14:tracePt t="517" x="3016250" y="2281238"/>
          <p14:tracePt t="523" x="3005138" y="2292350"/>
          <p14:tracePt t="537" x="2992438" y="2292350"/>
          <p14:tracePt t="544" x="2981325" y="2292350"/>
          <p14:tracePt t="597" x="2981325" y="2268538"/>
          <p14:tracePt t="606" x="3028950" y="2244725"/>
          <p14:tracePt t="613" x="3395663" y="2032000"/>
          <p14:tracePt t="619" x="5403850" y="1247775"/>
          <p14:tracePt t="623" x="6353175" y="1092200"/>
          <p14:tracePt t="630" x="6411913" y="1057275"/>
          <p14:tracePt t="636" x="6496050" y="1033463"/>
          <p14:tracePt t="643" x="6745288" y="998538"/>
          <p14:tracePt t="651" x="7148513" y="998538"/>
          <p14:tracePt t="658" x="7410450" y="1022350"/>
          <p14:tracePt t="669" x="7635875" y="1057275"/>
          <p14:tracePt t="677" x="7921625" y="1116013"/>
          <p14:tracePt t="683" x="8158163" y="1187450"/>
          <p14:tracePt t="689" x="8324850" y="1258888"/>
          <p14:tracePt t="698" x="8467725" y="1306513"/>
          <p14:tracePt t="704" x="8621713" y="1366838"/>
          <p14:tracePt t="710" x="8740775" y="1425575"/>
          <p14:tracePt t="717" x="8836025" y="1497013"/>
          <p14:tracePt t="726" x="8905875" y="1544638"/>
          <p14:tracePt t="732" x="8953500" y="1592263"/>
          <p14:tracePt t="738" x="8977313" y="1603375"/>
          <p14:tracePt t="745" x="8990013" y="1627188"/>
          <p14:tracePt t="752" x="8990013" y="1639888"/>
          <p14:tracePt t="759" x="8990013" y="1651000"/>
          <p14:tracePt t="769" x="8990013" y="1663700"/>
          <p14:tracePt t="775" x="8990013" y="1674813"/>
          <p14:tracePt t="797" x="8990013" y="1687513"/>
          <p14:tracePt t="803" x="8977313" y="1698625"/>
          <p14:tracePt t="811" x="8966200" y="1711325"/>
          <p14:tracePt t="816" x="8942388" y="1711325"/>
          <p14:tracePt t="823" x="8918575" y="1722438"/>
          <p14:tracePt t="829" x="8882063" y="1722438"/>
          <p14:tracePt t="836" x="8847138" y="1733550"/>
          <p14:tracePt t="844" x="8764588" y="1746250"/>
          <p14:tracePt t="852" x="8609013" y="1746250"/>
          <p14:tracePt t="859" x="8335963" y="1770063"/>
          <p14:tracePt t="866" x="7885113" y="1793875"/>
          <p14:tracePt t="873" x="7516813" y="1793875"/>
          <p14:tracePt t="880" x="7267575" y="1793875"/>
          <p14:tracePt t="887" x="7029450" y="1793875"/>
          <p14:tracePt t="897" x="6769100" y="1804988"/>
          <p14:tracePt t="905" x="6578600" y="1828800"/>
          <p14:tracePt t="911" x="6435725" y="1841500"/>
          <p14:tracePt t="916" x="6257925" y="1852613"/>
          <p14:tracePt t="923" x="6115050" y="1852613"/>
          <p14:tracePt t="930" x="5973763" y="1876425"/>
          <p14:tracePt t="937" x="5913438" y="1889125"/>
          <p14:tracePt t="944" x="5842000" y="1900238"/>
          <p14:tracePt t="952" x="5783263" y="1912938"/>
          <p14:tracePt t="960" x="5735638" y="1924050"/>
          <p14:tracePt t="967" x="5700713" y="1936750"/>
          <p14:tracePt t="974" x="5629275" y="1960563"/>
          <p14:tracePt t="981" x="5545138" y="1995488"/>
          <p14:tracePt t="988" x="5438775" y="2032000"/>
          <p14:tracePt t="995" x="5343525" y="2078038"/>
          <p14:tracePt t="1002" x="5284788" y="2101850"/>
          <p14:tracePt t="1009" x="5248275" y="2114550"/>
          <p14:tracePt t="1016" x="5224463" y="2138363"/>
          <p14:tracePt t="1023" x="5200650" y="2162175"/>
          <p14:tracePt t="1030" x="5189538" y="2185988"/>
          <p14:tracePt t="1042" x="5178425" y="2185988"/>
          <p14:tracePt t="1052" x="5165725" y="2209800"/>
          <p14:tracePt t="1058" x="5154613" y="2220913"/>
          <p14:tracePt t="1067" x="5141913" y="2244725"/>
          <p14:tracePt t="1074" x="5141913" y="2257425"/>
          <p14:tracePt t="1080" x="5130800" y="2257425"/>
          <p14:tracePt t="1088" x="5130800" y="2281238"/>
          <p14:tracePt t="1095" x="5118100" y="2281238"/>
          <p14:tracePt t="1102" x="5118100" y="2292350"/>
          <p14:tracePt t="1109" x="5118100" y="2305050"/>
          <p14:tracePt t="1116" x="5118100" y="2316163"/>
          <p14:tracePt t="1130" x="5118100" y="2328863"/>
          <p14:tracePt t="1137" x="5118100" y="2339975"/>
          <p14:tracePt t="1154" x="5130800" y="2352675"/>
          <p14:tracePt t="1170" x="5130800" y="2363788"/>
          <p14:tracePt t="1177" x="5141913" y="2363788"/>
          <p14:tracePt t="1183" x="5141913" y="2376488"/>
          <p14:tracePt t="1195" x="5154613" y="2376488"/>
          <p14:tracePt t="1202" x="5165725" y="2376488"/>
          <p14:tracePt t="1219" x="5165725" y="2387600"/>
          <p14:tracePt t="1227" x="5178425" y="2387600"/>
          <p14:tracePt t="1233" x="5178425" y="2400300"/>
          <p14:tracePt t="1250" x="5189538" y="2400300"/>
          <p14:tracePt t="1261" x="5200650" y="2411413"/>
          <p14:tracePt t="1281" x="5200650" y="2422525"/>
          <p14:tracePt t="1288" x="5213350" y="2422525"/>
          <p14:tracePt t="1295" x="5213350" y="2435225"/>
          <p14:tracePt t="1309" x="5224463" y="2435225"/>
          <p14:tracePt t="1330" x="5224463" y="2446338"/>
          <p14:tracePt t="1344" x="5224463" y="2459038"/>
          <p14:tracePt t="1905" x="5189538" y="2578100"/>
          <p14:tracePt t="1911" x="5106988" y="2743200"/>
          <p14:tracePt t="1918" x="5059363" y="2862263"/>
          <p14:tracePt t="1925" x="4975225" y="2994025"/>
          <p14:tracePt t="1933" x="4916488" y="3111500"/>
          <p14:tracePt t="1940" x="4845050" y="3219450"/>
          <p14:tracePt t="1951" x="4786313" y="3338513"/>
          <p14:tracePt t="1957" x="4714875" y="3444875"/>
          <p14:tracePt t="1960" x="4630738" y="3527425"/>
          <p14:tracePt t="1973" x="4560888" y="3622675"/>
          <p14:tracePt t="1980" x="4513263" y="3694113"/>
          <p14:tracePt t="1984" x="4465638" y="3741738"/>
          <p14:tracePt t="1990" x="4429125" y="3776663"/>
          <p14:tracePt t="1996" x="4405313" y="3813175"/>
          <p14:tracePt t="2003" x="4370388" y="3836988"/>
          <p14:tracePt t="2010" x="4357688" y="3860800"/>
          <p14:tracePt t="2017" x="4333875" y="3884613"/>
          <p14:tracePt t="2024" x="4310063" y="3884613"/>
          <p14:tracePt t="2031" x="4298950" y="3895725"/>
          <p14:tracePt t="2038" x="4286250" y="3908425"/>
          <p14:tracePt t="2045" x="4275138" y="3908425"/>
          <p14:tracePt t="2056" x="4264025" y="3908425"/>
          <p14:tracePt t="2062" x="4251325" y="3908425"/>
          <p14:tracePt t="2069" x="4240213" y="3908425"/>
          <p14:tracePt t="2075" x="4227513" y="3895725"/>
          <p14:tracePt t="2082" x="4203700" y="3871913"/>
          <p14:tracePt t="2089" x="4179888" y="3836988"/>
          <p14:tracePt t="2096" x="4144963" y="3789363"/>
          <p14:tracePt t="2103" x="4108450" y="3694113"/>
          <p14:tracePt t="2110" x="4060825" y="3516313"/>
          <p14:tracePt t="2117" x="4025900" y="3243263"/>
          <p14:tracePt t="2124" x="4002088" y="2898775"/>
          <p14:tracePt t="2135" x="4013200" y="2613025"/>
          <p14:tracePt t="2142" x="4049713" y="2376488"/>
          <p14:tracePt t="2147" x="4097338" y="2257425"/>
          <p14:tracePt t="2153" x="4144963" y="2149475"/>
          <p14:tracePt t="2160" x="4179888" y="2078038"/>
          <p14:tracePt t="2169" x="4203700" y="2032000"/>
          <p14:tracePt t="2176" x="4216400" y="2008188"/>
          <p14:tracePt t="2183" x="4240213" y="1995488"/>
          <p14:tracePt t="2190" x="4251325" y="1984375"/>
          <p14:tracePt t="2196" x="4264025" y="1971675"/>
          <p14:tracePt t="2203" x="4286250" y="1960563"/>
          <p14:tracePt t="2210" x="4298950" y="1960563"/>
          <p14:tracePt t="2217" x="4298950" y="1947863"/>
          <p14:tracePt t="2225" x="4322763" y="1947863"/>
          <p14:tracePt t="2237" x="4333875" y="1947863"/>
          <p14:tracePt t="2250" x="4357688" y="1947863"/>
          <p14:tracePt t="2262" x="4370388" y="1947863"/>
          <p14:tracePt t="2269" x="4381500" y="1947863"/>
          <p14:tracePt t="2276" x="4394200" y="1947863"/>
          <p14:tracePt t="2290" x="4405313" y="1947863"/>
          <p14:tracePt t="2296" x="4405313" y="1960563"/>
          <p14:tracePt t="2303" x="4418013" y="1971675"/>
          <p14:tracePt t="2318" x="4418013" y="1984375"/>
          <p14:tracePt t="2325" x="4429125" y="1995488"/>
          <p14:tracePt t="2332" x="4429125" y="2008188"/>
          <p14:tracePt t="2343" x="4441825" y="2019300"/>
          <p14:tracePt t="2346" x="4441825" y="2043113"/>
          <p14:tracePt t="2360" x="4441825" y="2066925"/>
          <p14:tracePt t="2368" x="4441825" y="2078038"/>
          <p14:tracePt t="2375" x="4441825" y="2101850"/>
          <p14:tracePt t="2382" x="4441825" y="2138363"/>
          <p14:tracePt t="2389" x="4441825" y="2149475"/>
          <p14:tracePt t="2398" x="4441825" y="2173288"/>
          <p14:tracePt t="2410" x="4429125" y="2197100"/>
          <p14:tracePt t="2414" x="4429125" y="2209800"/>
          <p14:tracePt t="2423" x="4418013" y="2233613"/>
          <p14:tracePt t="2428" x="4418013" y="2268538"/>
          <p14:tracePt t="2434" x="4405313" y="2281238"/>
          <p14:tracePt t="2440" x="4405313" y="2305050"/>
          <p14:tracePt t="2447" x="4405313" y="2316163"/>
          <p14:tracePt t="2454" x="4405313" y="2339975"/>
          <p14:tracePt t="2464" x="4405313" y="2363788"/>
          <p14:tracePt t="2467" x="4405313" y="2387600"/>
          <p14:tracePt t="2476" x="4405313" y="2411413"/>
          <p14:tracePt t="2483" x="4405313" y="2435225"/>
          <p14:tracePt t="2490" x="4405313" y="2446338"/>
          <p14:tracePt t="2497" x="4405313" y="2470150"/>
          <p14:tracePt t="2504" x="4405313" y="2482850"/>
          <p14:tracePt t="2511" x="4405313" y="2506663"/>
          <p14:tracePt t="2518" x="4405313" y="2530475"/>
          <p14:tracePt t="2525" x="4405313" y="2541588"/>
          <p14:tracePt t="2532" x="4405313" y="2565400"/>
          <p14:tracePt t="2539" x="4405313" y="2578100"/>
          <p14:tracePt t="2546" x="4405313" y="2613025"/>
          <p14:tracePt t="2553" x="4405313" y="2636838"/>
          <p14:tracePt t="2560" x="4405313" y="2649538"/>
          <p14:tracePt t="2568" x="4405313" y="2673350"/>
          <p14:tracePt t="2576" x="4405313" y="2684463"/>
          <p14:tracePt t="2583" x="4405313" y="2697163"/>
          <p14:tracePt t="2593" x="4405313" y="2708275"/>
          <p14:tracePt t="2605" x="4405313" y="2720975"/>
          <p14:tracePt t="2612" x="4405313" y="2743200"/>
          <p14:tracePt t="2627" x="4405313" y="2755900"/>
          <p14:tracePt t="2635" x="4405313" y="2767013"/>
          <p14:tracePt t="2642" x="4405313" y="2779713"/>
          <p14:tracePt t="2665" x="4405313" y="2790825"/>
          <p14:tracePt t="2672" x="4405313" y="2803525"/>
          <p14:tracePt t="2705" x="4405313" y="2814638"/>
          <p14:tracePt t="2719" x="4405313" y="2827338"/>
          <p14:tracePt t="2733" x="4405313" y="2838450"/>
          <p14:tracePt t="3945" x="4405313" y="2874963"/>
          <p14:tracePt t="3954" x="4405313" y="2909888"/>
          <p14:tracePt t="3959" x="4394200" y="2957513"/>
          <p14:tracePt t="3964" x="4381500" y="3005138"/>
          <p14:tracePt t="3971" x="4370388" y="3076575"/>
          <p14:tracePt t="3978" x="4357688" y="3135313"/>
          <p14:tracePt t="3984" x="4322763" y="3219450"/>
          <p14:tracePt t="3992" x="4298950" y="3302000"/>
          <p14:tracePt t="4000" x="4264025" y="3373438"/>
          <p14:tracePt t="4006" x="4240213" y="3455988"/>
          <p14:tracePt t="4014" x="4216400" y="3527425"/>
          <p14:tracePt t="4024" x="4192588" y="3598863"/>
          <p14:tracePt t="4030" x="4144963" y="3659188"/>
          <p14:tracePt t="4036" x="4108450" y="3730625"/>
          <p14:tracePt t="4042" x="4049713" y="3789363"/>
          <p14:tracePt t="4054" x="4025900" y="3836988"/>
          <p14:tracePt t="4060" x="3989388" y="3871913"/>
          <p14:tracePt t="4066" x="3954463" y="3919538"/>
          <p14:tracePt t="4072" x="3919538" y="3956050"/>
          <p14:tracePt t="4079" x="3895725" y="3990975"/>
          <p14:tracePt t="4085" x="3871913" y="4014788"/>
          <p14:tracePt t="4096" x="3835400" y="4027488"/>
          <p14:tracePt t="4101" x="3835400" y="4051300"/>
          <p14:tracePt t="4107" x="3811588" y="4062413"/>
          <p14:tracePt t="4114" x="3800475" y="4075113"/>
          <p14:tracePt t="4121" x="3787775" y="4086225"/>
          <p14:tracePt t="4128" x="3776663" y="4098925"/>
          <p14:tracePt t="4135" x="3763963" y="4110038"/>
          <p14:tracePt t="4142" x="3752850" y="4110038"/>
          <p14:tracePt t="4149" x="3752850" y="4121150"/>
          <p14:tracePt t="4163" x="3740150" y="4133850"/>
          <p14:tracePt t="4170" x="3740150" y="4144963"/>
          <p14:tracePt t="4217" x="3752850" y="4144963"/>
          <p14:tracePt t="4226" x="3776663" y="4144963"/>
          <p14:tracePt t="4236" x="3800475" y="4144963"/>
          <p14:tracePt t="4236" x="3835400" y="4133850"/>
          <p14:tracePt t="4242" x="3943350" y="4098925"/>
          <p14:tracePt t="4249" x="4084638" y="4075113"/>
          <p14:tracePt t="4256" x="4264025" y="4038600"/>
          <p14:tracePt t="4264" x="4429125" y="4038600"/>
          <p14:tracePt t="4271" x="4524375" y="4027488"/>
          <p14:tracePt t="4281" x="4606925" y="4027488"/>
          <p14:tracePt t="4288" x="4667250" y="4027488"/>
          <p14:tracePt t="4296" x="4714875" y="4027488"/>
          <p14:tracePt t="4302" x="4749800" y="4027488"/>
          <p14:tracePt t="4308" x="4773613" y="4027488"/>
          <p14:tracePt t="4315" x="4786313" y="4027488"/>
          <p14:tracePt t="4321" x="4797425" y="4027488"/>
          <p14:tracePt t="4328" x="4810125" y="4027488"/>
          <p14:tracePt t="4335" x="4821238" y="4027488"/>
          <p14:tracePt t="4343" x="4833938" y="4027488"/>
          <p14:tracePt t="4350" x="4833938" y="4038600"/>
          <p14:tracePt t="4364" x="4845050" y="4038600"/>
          <p14:tracePt t="4378" x="4857750" y="4051300"/>
          <p14:tracePt t="4400" x="4857750" y="4062413"/>
          <p14:tracePt t="4417" x="4857750" y="4075113"/>
          <p14:tracePt t="4581" x="4845050" y="4075113"/>
          <p14:tracePt t="6984" x="5475288" y="3824288"/>
          <p14:tracePt t="6994" x="6138863" y="3503613"/>
          <p14:tracePt t="7004" x="6519863" y="3362325"/>
          <p14:tracePt t="7007" x="6769100" y="3267075"/>
          <p14:tracePt t="7013" x="6959600" y="3182938"/>
          <p14:tracePt t="7017" x="7161213" y="3148013"/>
          <p14:tracePt t="7025" x="7362825" y="3076575"/>
          <p14:tracePt t="7032" x="7540625" y="3041650"/>
          <p14:tracePt t="7039" x="7742238" y="3017838"/>
          <p14:tracePt t="7046" x="7943850" y="2994025"/>
          <p14:tracePt t="7056" x="8123238" y="2981325"/>
          <p14:tracePt t="7063" x="8277225" y="2981325"/>
          <p14:tracePt t="7068" x="8431213" y="2957513"/>
          <p14:tracePt t="7075" x="8574088" y="2970213"/>
          <p14:tracePt t="7081" x="8716963" y="2981325"/>
          <p14:tracePt t="7088" x="8858250" y="3017838"/>
          <p14:tracePt t="7095" x="8977313" y="3065463"/>
          <p14:tracePt t="7102" x="9085263" y="3100388"/>
          <p14:tracePt t="7233" x="9037638" y="4489450"/>
          <p14:tracePt t="7235" x="8942388" y="4573588"/>
          <p14:tracePt t="7240" x="8858250" y="4668838"/>
          <p14:tracePt t="7247" x="8764588" y="4764088"/>
          <p14:tracePt t="7254" x="8656638" y="4846638"/>
          <p14:tracePt t="7260" x="8537575" y="4918075"/>
          <p14:tracePt t="7267" x="8420100" y="4976813"/>
          <p14:tracePt t="7274" x="8288338" y="5048250"/>
          <p14:tracePt t="7282" x="8123238" y="5108575"/>
          <p14:tracePt t="7375" x="7635875" y="5095875"/>
          <p14:tracePt t="7377" x="7600950" y="5048250"/>
          <p14:tracePt t="7383" x="7553325" y="5000625"/>
          <p14:tracePt t="7389" x="7505700" y="4929188"/>
          <p14:tracePt t="7396" x="7458075" y="4822825"/>
          <p14:tracePt t="7403" x="7410450" y="4727575"/>
          <p14:tracePt t="7410" x="7386638" y="4632325"/>
          <p14:tracePt t="7417" x="7362825" y="4549775"/>
          <p14:tracePt t="7426" x="7350125" y="4465638"/>
          <p14:tracePt t="7433" x="7339013" y="4383088"/>
          <p14:tracePt t="7439" x="7339013" y="4300538"/>
          <p14:tracePt t="7452" x="7339013" y="4216400"/>
          <p14:tracePt t="7456" x="7339013" y="4133850"/>
          <p14:tracePt t="7463" x="7339013" y="4075113"/>
          <p14:tracePt t="7468" x="7362825" y="4003675"/>
          <p14:tracePt t="7475" x="7386638" y="3943350"/>
          <p14:tracePt t="7482" x="7410450" y="3895725"/>
          <p14:tracePt t="7489" x="7410450" y="3871913"/>
          <p14:tracePt t="7496" x="7421563" y="3836988"/>
          <p14:tracePt t="7503" x="7434263" y="3800475"/>
          <p14:tracePt t="7510" x="7458075" y="3789363"/>
          <p14:tracePt t="7521" x="7469188" y="3765550"/>
          <p14:tracePt t="7529" x="7481888" y="3754438"/>
          <p14:tracePt t="7534" x="7493000" y="3741738"/>
          <p14:tracePt t="7540" x="7505700" y="3717925"/>
          <p14:tracePt t="7547" x="7529513" y="3694113"/>
          <p14:tracePt t="7554" x="7553325" y="3683000"/>
          <p14:tracePt t="7561" x="7553325" y="3670300"/>
          <p14:tracePt t="7568" x="7577138" y="3646488"/>
          <p14:tracePt t="7575" x="7600950" y="3622675"/>
          <p14:tracePt t="7582" x="7635875" y="3611563"/>
          <p14:tracePt t="7589" x="7659688" y="3587750"/>
          <p14:tracePt t="7603" x="7683500" y="3563938"/>
          <p14:tracePt t="7610" x="7707313" y="3551238"/>
          <p14:tracePt t="7626" x="7718425" y="3551238"/>
          <p14:tracePt t="7636" x="7742238" y="3540125"/>
          <p14:tracePt t="7651" x="7754938" y="3540125"/>
          <p14:tracePt t="7660" x="7766050" y="3540125"/>
          <p14:tracePt t="7671" x="7778750" y="3540125"/>
          <p14:tracePt t="7677" x="7789863" y="3540125"/>
          <p14:tracePt t="7683" x="7802563" y="3540125"/>
          <p14:tracePt t="7700" x="7802563" y="3551238"/>
          <p14:tracePt t="7719" x="7802563" y="3563938"/>
          <p14:tracePt t="7726" x="7802563" y="3575050"/>
          <p14:tracePt t="7734" x="7802563" y="3587750"/>
          <p14:tracePt t="7754" x="7802563" y="3598863"/>
          <p14:tracePt t="7762" x="7802563" y="3611563"/>
          <p14:tracePt t="7793" x="7789863" y="3622675"/>
          <p14:tracePt t="7807" x="7778750" y="3622675"/>
          <p14:tracePt t="7815" x="7778750" y="3635375"/>
          <p14:tracePt t="7825" x="7778750" y="3646488"/>
          <p14:tracePt t="7840" x="7766050" y="3646488"/>
          <p14:tracePt t="7862" x="7754938" y="3646488"/>
          <p14:tracePt t="7894" x="7742238" y="3646488"/>
          <p14:tracePt t="7910" x="7731125" y="3646488"/>
          <p14:tracePt t="7926" x="7718425" y="3659188"/>
          <p14:tracePt t="7972" x="7707313" y="3670300"/>
          <p14:tracePt t="8000" x="7694613" y="3670300"/>
          <p14:tracePt t="8028" x="7694613" y="3683000"/>
          <p14:tracePt t="8049" x="7694613" y="3694113"/>
          <p14:tracePt t="8063" x="7694613" y="3706813"/>
          <p14:tracePt t="8151" x="7694613" y="3717925"/>
          <p14:tracePt t="8221" x="7694613" y="3730625"/>
          <p14:tracePt t="8352" x="7694613" y="3741738"/>
          <p14:tracePt t="8401" x="7694613" y="3754438"/>
          <p14:tracePt t="8465" x="7694613" y="3765550"/>
          <p14:tracePt t="8529" x="7694613" y="3776663"/>
          <p14:tracePt t="8550" x="7694613" y="3789363"/>
          <p14:tracePt t="8659" x="7694613" y="3800475"/>
          <p14:tracePt t="8694" x="7694613" y="3813175"/>
          <p14:tracePt t="8766" x="7683500" y="3813175"/>
          <p14:tracePt t="8786" x="7670800" y="3813175"/>
          <p14:tracePt t="8814" x="7659688" y="3813175"/>
          <p14:tracePt t="8825" x="7659688" y="3824288"/>
          <p14:tracePt t="8835" x="7646988" y="3824288"/>
          <p14:tracePt t="8849" x="7635875" y="3824288"/>
          <p14:tracePt t="8857" x="7635875" y="3836988"/>
          <p14:tracePt t="8864" x="7623175" y="3836988"/>
          <p14:tracePt t="8871" x="7612063" y="3836988"/>
          <p14:tracePt t="8878" x="7612063" y="3848100"/>
          <p14:tracePt t="8885" x="7600950" y="3848100"/>
          <p14:tracePt t="8901" x="7588250" y="3848100"/>
          <p14:tracePt t="8910" x="7577138" y="3860800"/>
          <p14:tracePt t="8921" x="7564438" y="3860800"/>
          <p14:tracePt t="8928" x="7553325" y="3871913"/>
          <p14:tracePt t="8941" x="7553325" y="3884613"/>
          <p14:tracePt t="8949" x="7540625" y="3884613"/>
          <p14:tracePt t="8957" x="7529513" y="3884613"/>
          <p14:tracePt t="8963" x="7516813" y="3884613"/>
          <p14:tracePt t="8973" x="7516813" y="3895725"/>
          <p14:tracePt t="8979" x="7505700" y="3895725"/>
          <p14:tracePt t="8985" x="7493000" y="3895725"/>
          <p14:tracePt t="8992" x="7493000" y="3908425"/>
          <p14:tracePt t="9006" x="7481888" y="3908425"/>
          <p14:tracePt t="9013" x="7469188" y="3908425"/>
          <p14:tracePt t="9023" x="7458075" y="3919538"/>
          <p14:tracePt t="9042" x="7445375" y="3919538"/>
          <p14:tracePt t="9067" x="7434263" y="3932238"/>
          <p14:tracePt t="9095" x="7421563" y="3932238"/>
          <p14:tracePt t="9115" x="7410450" y="3932238"/>
          <p14:tracePt t="9143" x="7397750" y="3932238"/>
          <p14:tracePt t="11285" x="7397750" y="3943350"/>
          <p14:tracePt t="11293" x="7397750" y="3979863"/>
          <p14:tracePt t="11299" x="7397750" y="3990975"/>
          <p14:tracePt t="11304" x="7397750" y="4027488"/>
          <p14:tracePt t="11310" x="7397750" y="4051300"/>
          <p14:tracePt t="11317" x="7386638" y="4075113"/>
          <p14:tracePt t="11324" x="7373938" y="4121150"/>
          <p14:tracePt t="11331" x="7362825" y="4157663"/>
          <p14:tracePt t="11340" x="7350125" y="4205288"/>
          <p14:tracePt t="11346" x="7339013" y="4229100"/>
          <p14:tracePt t="11353" x="7326313" y="4264025"/>
          <p14:tracePt t="11359" x="7315200" y="4300538"/>
          <p14:tracePt t="11366" x="7304088" y="4335463"/>
          <p14:tracePt t="11374" x="7280275" y="4348163"/>
          <p14:tracePt t="11382" x="7267575" y="4383088"/>
          <p14:tracePt t="11389" x="7267575" y="4395788"/>
          <p14:tracePt t="11399" x="7256463" y="4419600"/>
          <p14:tracePt t="11407" x="7243763" y="4419600"/>
          <p14:tracePt t="11413" x="7232650" y="4443413"/>
          <p14:tracePt t="11424" x="7219950" y="4443413"/>
          <p14:tracePt t="11431" x="7208838" y="4454525"/>
          <p14:tracePt t="11438" x="7196138" y="4454525"/>
          <p14:tracePt t="11452" x="7185025" y="4454525"/>
          <p14:tracePt t="11455" x="7172325" y="4454525"/>
          <p14:tracePt t="11463" x="7148513" y="4419600"/>
          <p14:tracePt t="11467" x="7124700" y="4383088"/>
          <p14:tracePt t="11475" x="7077075" y="4300538"/>
          <p14:tracePt t="11482" x="7053263" y="4157663"/>
          <p14:tracePt t="11489" x="7018338" y="3979863"/>
          <p14:tracePt t="11500" x="7007225" y="3741738"/>
          <p14:tracePt t="11506" x="6983413" y="3540125"/>
          <p14:tracePt t="11511" x="7007225" y="3373438"/>
          <p14:tracePt t="11518" x="7018338" y="3243263"/>
          <p14:tracePt t="11524" x="7053263" y="3148013"/>
          <p14:tracePt t="11531" x="7065963" y="3124200"/>
          <p14:tracePt t="11540" x="7077075" y="3087688"/>
          <p14:tracePt t="11546" x="7089775" y="3052763"/>
          <p14:tracePt t="11553" x="7100888" y="3028950"/>
          <p14:tracePt t="11562" x="7113588" y="3017838"/>
          <p14:tracePt t="11568" x="7137400" y="2994025"/>
          <p14:tracePt t="11575" x="7148513" y="2970213"/>
          <p14:tracePt t="11583" x="7148513" y="2957513"/>
          <p14:tracePt t="11589" x="7161213" y="2957513"/>
          <p14:tracePt t="11596" x="7172325" y="2946400"/>
          <p14:tracePt t="11603" x="7185025" y="2933700"/>
          <p14:tracePt t="11620" x="7196138" y="2933700"/>
          <p14:tracePt t="11626" x="7208838" y="2933700"/>
          <p14:tracePt t="11632" x="7208838" y="2922588"/>
          <p14:tracePt t="11651" x="7219950" y="2922588"/>
          <p14:tracePt t="11658" x="7232650" y="2922588"/>
          <p14:tracePt t="11668" x="7243763" y="2922588"/>
          <p14:tracePt t="11679" x="7256463" y="2922588"/>
          <p14:tracePt t="11685" x="7267575" y="2922588"/>
          <p14:tracePt t="11697" x="7267575" y="2933700"/>
          <p14:tracePt t="11704" x="7280275" y="2946400"/>
          <p14:tracePt t="11711" x="7291388" y="2946400"/>
          <p14:tracePt t="11722" x="7291388" y="2970213"/>
          <p14:tracePt t="11728" x="7304088" y="2994025"/>
          <p14:tracePt t="11734" x="7304088" y="3005138"/>
          <p14:tracePt t="11739" x="7315200" y="3041650"/>
          <p14:tracePt t="11746" x="7326313" y="3076575"/>
          <p14:tracePt t="11755" x="7326313" y="3124200"/>
          <p14:tracePt t="11761" x="7339013" y="3148013"/>
          <p14:tracePt t="11767" x="7350125" y="3195638"/>
          <p14:tracePt t="11774" x="7350125" y="3254375"/>
          <p14:tracePt t="11782" x="7350125" y="3338513"/>
          <p14:tracePt t="11789" x="7350125" y="3421063"/>
          <p14:tracePt t="11796" x="7350125" y="3503613"/>
          <p14:tracePt t="11806" x="7339013" y="3563938"/>
          <p14:tracePt t="11812" x="7339013" y="3646488"/>
          <p14:tracePt t="11818" x="7326313" y="3717925"/>
          <p14:tracePt t="11825" x="7315200" y="3754438"/>
          <p14:tracePt t="11832" x="7304088" y="3824288"/>
          <p14:tracePt t="11839" x="7291388" y="3871913"/>
          <p14:tracePt t="11848" x="7291388" y="3895725"/>
          <p14:tracePt t="11854" x="7280275" y="3932238"/>
          <p14:tracePt t="11862" x="7280275" y="3967163"/>
          <p14:tracePt t="11868" x="7267575" y="3990975"/>
          <p14:tracePt t="11875" x="7267575" y="4014788"/>
          <p14:tracePt t="11883" x="7256463" y="4038600"/>
          <p14:tracePt t="11890" x="7256463" y="4051300"/>
          <p14:tracePt t="11896" x="7256463" y="4075113"/>
          <p14:tracePt t="11905" x="7243763" y="4086225"/>
          <p14:tracePt t="11912" x="7243763" y="4098925"/>
          <p14:tracePt t="11919" x="7243763" y="4110038"/>
          <p14:tracePt t="11932" x="7243763" y="4121150"/>
          <p14:tracePt t="11936" x="7243763" y="4133850"/>
          <p14:tracePt t="11944" x="7232650" y="4133850"/>
          <p14:tracePt t="11949" x="7232650" y="4144963"/>
          <p14:tracePt t="11955" x="7232650" y="4157663"/>
          <p14:tracePt t="11969" x="7232650" y="4168775"/>
          <p14:tracePt t="11976" x="7232650" y="4181475"/>
          <p14:tracePt t="11990" x="7232650" y="4192588"/>
          <p14:tracePt t="12028" x="7232650" y="4205288"/>
          <p14:tracePt t="12812" x="7089775" y="4205288"/>
          <p14:tracePt t="12816" x="6697663" y="4205288"/>
          <p14:tracePt t="12828" x="6246813" y="4205288"/>
          <p14:tracePt t="12837" x="5961063" y="4205288"/>
          <p14:tracePt t="12841" x="5735638" y="4181475"/>
          <p14:tracePt t="12846" x="5438775" y="4157663"/>
          <p14:tracePt t="12852" x="5189538" y="4144963"/>
          <p14:tracePt t="12858" x="4987925" y="4144963"/>
          <p14:tracePt t="12865" x="4810125" y="4144963"/>
          <p14:tracePt t="12872" x="4643438" y="4144963"/>
          <p14:tracePt t="12879" x="4441825" y="4168775"/>
          <p14:tracePt t="12886" x="4240213" y="4181475"/>
          <p14:tracePt t="12894" x="4037013" y="4229100"/>
          <p14:tracePt t="12901" x="3835400" y="4276725"/>
          <p14:tracePt t="12908" x="3551238" y="4359275"/>
          <p14:tracePt t="12916" x="3254375" y="4465638"/>
          <p14:tracePt t="12923" x="3098800" y="4525963"/>
          <p14:tracePt t="12930" x="2944813" y="4597400"/>
          <p14:tracePt t="12940" x="2838450" y="4656138"/>
          <p14:tracePt t="12948" x="2719388" y="4716463"/>
          <p14:tracePt t="12954" x="2613025" y="4764088"/>
          <p14:tracePt t="12960" x="2541588" y="4799013"/>
          <p14:tracePt t="12969" x="2505075" y="4810125"/>
          <p14:tracePt t="12973" x="2470150" y="4833938"/>
          <p14:tracePt t="12986" x="2457450" y="4846638"/>
          <p14:tracePt t="13001" x="2457450" y="4857750"/>
          <p14:tracePt t="13005" x="2446338" y="4857750"/>
          <p14:tracePt t="13040" x="2457450" y="4857750"/>
          <p14:tracePt t="13049" x="2470150" y="4846638"/>
          <p14:tracePt t="13055" x="2505075" y="4833938"/>
          <p14:tracePt t="13061" x="2552700" y="4799013"/>
          <p14:tracePt t="13066" x="2684463" y="4703763"/>
          <p14:tracePt t="13073" x="2933700" y="4525963"/>
          <p14:tracePt t="13079" x="3692525" y="4110038"/>
          <p14:tracePt t="13086" x="4833938" y="3622675"/>
          <p14:tracePt t="13096" x="5213350" y="3455988"/>
          <p14:tracePt t="13103" x="5534025" y="3338513"/>
          <p14:tracePt t="13109" x="5865813" y="3254375"/>
          <p14:tracePt t="13116" x="6103938" y="3206750"/>
          <p14:tracePt t="13123" x="6281738" y="3171825"/>
          <p14:tracePt t="13130" x="6472238" y="3148013"/>
          <p14:tracePt t="13137" x="6650038" y="3148013"/>
          <p14:tracePt t="13144" x="6769100" y="3148013"/>
          <p14:tracePt t="13151" x="6911975" y="3159125"/>
          <p14:tracePt t="13158" x="7018338" y="3182938"/>
          <p14:tracePt t="13165" x="7124700" y="3219450"/>
          <p14:tracePt t="13172" x="7219950" y="3243263"/>
          <p14:tracePt t="13183" x="7315200" y="3290888"/>
          <p14:tracePt t="13192" x="7397750" y="3338513"/>
          <p14:tracePt t="13198" x="7469188" y="3373438"/>
          <p14:tracePt t="13203" x="7540625" y="3421063"/>
          <p14:tracePt t="13214" x="7577138" y="3444875"/>
          <p14:tracePt t="13220" x="7612063" y="3479800"/>
          <p14:tracePt t="13226" x="7623175" y="3503613"/>
          <p14:tracePt t="13232" x="7646988" y="3527425"/>
          <p14:tracePt t="13239" x="7659688" y="3551238"/>
          <p14:tracePt t="13245" x="7683500" y="3563938"/>
          <p14:tracePt t="13252" x="7694613" y="3575050"/>
          <p14:tracePt t="13259" x="7694613" y="3598863"/>
          <p14:tracePt t="13266" x="7707313" y="3611563"/>
          <p14:tracePt t="13280" x="7707313" y="3622675"/>
          <p14:tracePt t="13287" x="7718425" y="3635375"/>
          <p14:tracePt t="13302" x="7718425" y="3646488"/>
          <p14:tracePt t="13312" x="7718425" y="3659188"/>
          <p14:tracePt t="13320" x="7718425" y="3670300"/>
          <p14:tracePt t="13325" x="7707313" y="3670300"/>
          <p14:tracePt t="13331" x="7694613" y="3670300"/>
          <p14:tracePt t="13338" x="7670800" y="3670300"/>
          <p14:tracePt t="13345" x="7646988" y="3670300"/>
          <p14:tracePt t="13352" x="7600950" y="3670300"/>
          <p14:tracePt t="13359" x="7516813" y="3646488"/>
          <p14:tracePt t="13366" x="7350125" y="3598863"/>
          <p14:tracePt t="13376" x="7172325" y="3551238"/>
          <p14:tracePt t="13385" x="6816725" y="3455988"/>
          <p14:tracePt t="13391" x="6281738" y="3397250"/>
          <p14:tracePt t="13398" x="5889625" y="3325813"/>
          <p14:tracePt t="13404" x="5700713" y="3314700"/>
          <p14:tracePt t="13411" x="5534025" y="3314700"/>
          <p14:tracePt t="13418" x="5403850" y="3314700"/>
          <p14:tracePt t="13425" x="5295900" y="3314700"/>
          <p14:tracePt t="13436" x="5213350" y="3314700"/>
          <p14:tracePt t="13443" x="5130800" y="3325813"/>
          <p14:tracePt t="13448" x="5046663" y="3362325"/>
          <p14:tracePt t="13453" x="4999038" y="3373438"/>
          <p14:tracePt t="13460" x="4940300" y="3386138"/>
          <p14:tracePt t="13467" x="4892675" y="3409950"/>
          <p14:tracePt t="13474" x="4857750" y="3432175"/>
          <p14:tracePt t="13481" x="4821238" y="3455988"/>
          <p14:tracePt t="13488" x="4786313" y="3468688"/>
          <p14:tracePt t="13495" x="4738688" y="3492500"/>
          <p14:tracePt t="13506" x="4702175" y="3503613"/>
          <p14:tracePt t="13513" x="4678363" y="3527425"/>
          <p14:tracePt t="13517" x="4643438" y="3551238"/>
          <p14:tracePt t="13524" x="4619625" y="3563938"/>
          <p14:tracePt t="13531" x="4606925" y="3575050"/>
          <p14:tracePt t="13538" x="4595813" y="3587750"/>
          <p14:tracePt t="13545" x="4583113" y="3598863"/>
          <p14:tracePt t="13552" x="4572000" y="3598863"/>
          <p14:tracePt t="13559" x="4572000" y="3611563"/>
          <p14:tracePt t="13566" x="4560888" y="3611563"/>
          <p14:tracePt t="13573" x="4560888" y="3622675"/>
          <p14:tracePt t="13580" x="4548188" y="3622675"/>
          <p14:tracePt t="13595" x="4548188" y="3635375"/>
          <p14:tracePt t="13631" x="4560888" y="3635375"/>
          <p14:tracePt t="13638" x="4583113" y="3611563"/>
          <p14:tracePt t="13645" x="4606925" y="3611563"/>
          <p14:tracePt t="13655" x="4643438" y="3575050"/>
          <p14:tracePt t="13666" x="4691063" y="3551238"/>
          <p14:tracePt t="13668" x="4725988" y="3527425"/>
          <p14:tracePt t="13674" x="4773613" y="3492500"/>
          <p14:tracePt t="13681" x="4821238" y="3444875"/>
          <p14:tracePt t="13688" x="4916488" y="3409950"/>
          <p14:tracePt t="13695" x="5070475" y="3338513"/>
          <p14:tracePt t="13703" x="5343525" y="3243263"/>
          <p14:tracePt t="13715" x="5592763" y="3171825"/>
          <p14:tracePt t="13717" x="5783263" y="3124200"/>
          <p14:tracePt t="13727" x="5984875" y="3100388"/>
          <p14:tracePt t="13731" x="6186488" y="3100388"/>
          <p14:tracePt t="13738" x="6342063" y="3100388"/>
          <p14:tracePt t="13745" x="6496050" y="3100388"/>
          <p14:tracePt t="13752" x="6638925" y="3135313"/>
          <p14:tracePt t="13760" x="6780213" y="3182938"/>
          <p14:tracePt t="13766" x="6911975" y="3219450"/>
          <p14:tracePt t="13774" x="7018338" y="3267075"/>
          <p14:tracePt t="13781" x="7077075" y="3290888"/>
          <p14:tracePt t="13788" x="7148513" y="3302000"/>
          <p14:tracePt t="13795" x="7172325" y="3325813"/>
          <p14:tracePt t="13803" x="7208838" y="3338513"/>
          <p14:tracePt t="13810" x="7232650" y="3362325"/>
          <p14:tracePt t="13817" x="7243763" y="3362325"/>
          <p14:tracePt t="13824" x="7243763" y="3373438"/>
          <p14:tracePt t="13831" x="7256463" y="3386138"/>
          <p14:tracePt t="13842" x="7267575" y="3386138"/>
          <p14:tracePt t="13852" x="7267575" y="3397250"/>
          <p14:tracePt t="13854" x="7280275" y="3409950"/>
          <p14:tracePt t="13861" x="7280275" y="3421063"/>
          <p14:tracePt t="13875" x="7280275" y="3432175"/>
          <p14:tracePt t="13882" x="7280275" y="3444875"/>
          <p14:tracePt t="13905" x="7280275" y="3455988"/>
          <p14:tracePt t="13911" x="7267575" y="3468688"/>
          <p14:tracePt t="13918" x="7267575" y="3479800"/>
          <p14:tracePt t="13932" x="7256463" y="3479800"/>
          <p14:tracePt t="13940" x="7243763" y="3479800"/>
          <p14:tracePt t="13947" x="7232650" y="3479800"/>
          <p14:tracePt t="13954" x="7232650" y="3492500"/>
          <p14:tracePt t="13961" x="7219950" y="3492500"/>
          <p14:tracePt t="13968" x="7208838" y="3503613"/>
          <p14:tracePt t="13998" x="7196138" y="3503613"/>
          <p14:tracePt t="14014" x="7185025" y="3503613"/>
          <p14:tracePt t="14026" x="7172325" y="3503613"/>
          <p14:tracePt t="14106" x="7172325" y="3516313"/>
          <p14:tracePt t="14142" x="7172325" y="3527425"/>
          <p14:tracePt t="14299" x="7185025" y="3527425"/>
          <p14:tracePt t="14429" x="7172325" y="3527425"/>
          <p14:tracePt t="14457" x="7172325" y="3516313"/>
          <p14:tracePt t="14493" x="7161213" y="3516313"/>
          <p14:tracePt t="14502" x="7137400" y="3492500"/>
          <p14:tracePt t="14517" x="7137400" y="3479800"/>
          <p14:tracePt t="14525" x="7124700" y="3479800"/>
          <p14:tracePt t="14548" x="7113588" y="3479800"/>
          <p14:tracePt t="15731" x="6970713" y="2755900"/>
          <p14:tracePt t="15735" x="6827838" y="1889125"/>
          <p14:tracePt t="15742" x="6745288" y="1271588"/>
          <p14:tracePt t="15749" x="6578600" y="6651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4">
          <a:extLst>
            <a:ext uri="{FF2B5EF4-FFF2-40B4-BE49-F238E27FC236}">
              <a16:creationId xmlns:a16="http://schemas.microsoft.com/office/drawing/2014/main" id="{88B3422A-966D-5756-291F-44A581C5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62">
            <a:extLst>
              <a:ext uri="{FF2B5EF4-FFF2-40B4-BE49-F238E27FC236}">
                <a16:creationId xmlns:a16="http://schemas.microsoft.com/office/drawing/2014/main" id="{03900E7A-77C9-D780-A0A9-E7063ED3EF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8394" y="2690959"/>
            <a:ext cx="3015636" cy="14404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Python in Engineering Applications</a:t>
            </a:r>
          </a:p>
        </p:txBody>
      </p:sp>
      <p:sp>
        <p:nvSpPr>
          <p:cNvPr id="4" name="Google Shape;2186;p43">
            <a:extLst>
              <a:ext uri="{FF2B5EF4-FFF2-40B4-BE49-F238E27FC236}">
                <a16:creationId xmlns:a16="http://schemas.microsoft.com/office/drawing/2014/main" id="{1AA2DA1D-E062-56C2-2BAD-07DF6E946436}"/>
              </a:ext>
            </a:extLst>
          </p:cNvPr>
          <p:cNvSpPr txBox="1">
            <a:spLocks/>
          </p:cNvSpPr>
          <p:nvPr/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4800"/>
            </a:pPr>
            <a:r>
              <a:rPr lang="en" sz="15000" dirty="0">
                <a:solidFill>
                  <a:schemeClr val="dk2"/>
                </a:solidFill>
                <a:latin typeface="Overpass Black"/>
                <a:sym typeface="Overpass Black"/>
              </a:rPr>
              <a:t>05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50AA21F-D9AB-7609-34E5-B28FD4564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895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8"/>
    </mc:Choice>
    <mc:Fallback>
      <p:transition spd="slow" advTm="4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3" x="4394200" y="3267075"/>
          <p14:tracePt t="461" x="4251325" y="3325813"/>
          <p14:tracePt t="470" x="4108450" y="3386138"/>
          <p14:tracePt t="479" x="3978275" y="3432175"/>
          <p14:tracePt t="486" x="3883025" y="3468688"/>
          <p14:tracePt t="492" x="3787775" y="3492500"/>
          <p14:tracePt t="501" x="3763963" y="3503613"/>
          <p14:tracePt t="508" x="3729038" y="3516313"/>
          <p14:tracePt t="513" x="3692525" y="3516313"/>
          <p14:tracePt t="524" x="3681413" y="3516313"/>
          <p14:tracePt t="528" x="3646488" y="3503613"/>
          <p14:tracePt t="534" x="3622675" y="3503613"/>
          <p14:tracePt t="544" x="3586163" y="3479800"/>
          <p14:tracePt t="550" x="3562350" y="3455988"/>
          <p14:tracePt t="556" x="3527425" y="3421063"/>
          <p14:tracePt t="562" x="3443288" y="3349625"/>
          <p14:tracePt t="572" x="3371850" y="3243263"/>
          <p14:tracePt t="579" x="3313113" y="3111500"/>
          <p14:tracePt t="584" x="3241675" y="2970213"/>
          <p14:tracePt t="590" x="3194050" y="2862263"/>
          <p14:tracePt t="597" x="3182938" y="2743200"/>
          <p14:tracePt t="604" x="3170238" y="2636838"/>
          <p14:tracePt t="611" x="3170238" y="2554288"/>
          <p14:tracePt t="618" x="3206750" y="2446338"/>
          <p14:tracePt t="627" x="3230563" y="2363788"/>
          <p14:tracePt t="634" x="3289300" y="2281238"/>
          <p14:tracePt t="640" x="3384550" y="2149475"/>
          <p14:tracePt t="647" x="3503613" y="2019300"/>
          <p14:tracePt t="653" x="3705225" y="1828800"/>
          <p14:tracePt t="660" x="4192588" y="1449388"/>
          <p14:tracePt t="668" x="4964113" y="927100"/>
          <p14:tracePt t="675" x="5237163" y="760413"/>
          <p14:tracePt t="683" x="5427663" y="654050"/>
          <p14:tracePt t="690" x="5581650" y="582613"/>
          <p14:tracePt t="697" x="5735638" y="534988"/>
          <p14:tracePt t="704" x="5865813" y="511175"/>
          <p14:tracePt t="711" x="5997575" y="511175"/>
          <p14:tracePt t="718" x="6115050" y="511175"/>
          <p14:tracePt t="725" x="6246813" y="522288"/>
          <p14:tracePt t="732" x="6342063" y="558800"/>
          <p14:tracePt t="742" x="6472238" y="617538"/>
          <p14:tracePt t="751" x="6602413" y="712788"/>
          <p14:tracePt t="757" x="6708775" y="808038"/>
          <p14:tracePt t="763" x="6804025" y="890588"/>
          <p14:tracePt t="769" x="6899275" y="974725"/>
          <p14:tracePt t="779" x="6970713" y="1104900"/>
          <p14:tracePt t="784" x="7053263" y="1235075"/>
          <p14:tracePt t="794" x="7113588" y="1377950"/>
          <p14:tracePt t="800" x="7185025" y="1544638"/>
          <p14:tracePt t="806" x="7219950" y="1698625"/>
          <p14:tracePt t="812" x="7243763" y="1841500"/>
          <p14:tracePt t="819" x="7267575" y="1947863"/>
          <p14:tracePt t="829" x="7267575" y="2090738"/>
          <p14:tracePt t="834" x="7243763" y="2220913"/>
          <p14:tracePt t="841" x="7208838" y="2363788"/>
          <p14:tracePt t="847" x="7185025" y="2493963"/>
          <p14:tracePt t="854" x="7137400" y="2601913"/>
          <p14:tracePt t="861" x="7077075" y="2708275"/>
          <p14:tracePt t="868" x="6994525" y="2814638"/>
          <p14:tracePt t="878" x="6899275" y="2946400"/>
          <p14:tracePt t="886" x="6745288" y="3065463"/>
          <p14:tracePt t="891" x="6519863" y="3230563"/>
          <p14:tracePt t="898" x="6127750" y="3455988"/>
          <p14:tracePt t="904" x="5629275" y="3659188"/>
          <p14:tracePt t="911" x="5141913" y="3848100"/>
          <p14:tracePt t="918" x="4810125" y="3956050"/>
          <p14:tracePt t="925" x="4572000" y="4003675"/>
          <p14:tracePt t="933" x="4429125" y="4075113"/>
          <p14:tracePt t="940" x="4286250" y="4086225"/>
          <p14:tracePt t="947" x="4179888" y="4086225"/>
          <p14:tracePt t="954" x="4144963" y="4086225"/>
          <p14:tracePt t="961" x="4084638" y="4086225"/>
          <p14:tracePt t="968" x="4049713" y="4075113"/>
          <p14:tracePt t="975" x="4013200" y="4062413"/>
          <p14:tracePt t="983" x="3989388" y="4051300"/>
          <p14:tracePt t="990" x="3965575" y="4027488"/>
          <p14:tracePt t="997" x="3954463" y="4003675"/>
          <p14:tracePt t="1004" x="3930650" y="3967163"/>
          <p14:tracePt t="1012" x="3906838" y="3932238"/>
          <p14:tracePt t="1025" x="3871913" y="3871913"/>
          <p14:tracePt t="1029" x="3859213" y="3824288"/>
          <p14:tracePt t="1039" x="3824288" y="3754438"/>
          <p14:tracePt t="1044" x="3824288" y="3717925"/>
          <p14:tracePt t="1049" x="3824288" y="3646488"/>
          <p14:tracePt t="1056" x="3824288" y="3611563"/>
          <p14:tracePt t="1062" x="3824288" y="3563938"/>
          <p14:tracePt t="1069" x="3824288" y="3527425"/>
          <p14:tracePt t="1079" x="3824288" y="3516313"/>
          <p14:tracePt t="1084" x="3835400" y="3492500"/>
          <p14:tracePt t="1091" x="3848100" y="3455988"/>
          <p14:tracePt t="1098" x="3859213" y="3444875"/>
          <p14:tracePt t="1105" x="3871913" y="3432175"/>
          <p14:tracePt t="1112" x="3883025" y="3421063"/>
          <p14:tracePt t="1119" x="3906838" y="3397250"/>
          <p14:tracePt t="1136" x="3930650" y="3397250"/>
          <p14:tracePt t="1143" x="3954463" y="3386138"/>
          <p14:tracePt t="1148" x="3954463" y="3373438"/>
          <p14:tracePt t="1155" x="3978275" y="3373438"/>
          <p14:tracePt t="1161" x="4002088" y="3362325"/>
          <p14:tracePt t="1168" x="4013200" y="3362325"/>
          <p14:tracePt t="1175" x="4025900" y="3362325"/>
          <p14:tracePt t="1182" x="4037013" y="3362325"/>
          <p14:tracePt t="1191" x="4060825" y="3362325"/>
          <p14:tracePt t="1198" x="4084638" y="3362325"/>
          <p14:tracePt t="1205" x="4097338" y="3362325"/>
          <p14:tracePt t="1212" x="4108450" y="3362325"/>
          <p14:tracePt t="1219" x="4132263" y="3362325"/>
          <p14:tracePt t="1226" x="4144963" y="3362325"/>
          <p14:tracePt t="1233" x="4168775" y="3362325"/>
          <p14:tracePt t="1242" x="4179888" y="3362325"/>
          <p14:tracePt t="1249" x="4203700" y="3362325"/>
          <p14:tracePt t="1262" x="4216400" y="3362325"/>
          <p14:tracePt t="1275" x="4240213" y="3362325"/>
          <p14:tracePt t="1287" x="4251325" y="3362325"/>
          <p14:tracePt t="1293" x="4275138" y="3362325"/>
          <p14:tracePt t="1305" x="4286250" y="3362325"/>
          <p14:tracePt t="1312" x="4298950" y="3362325"/>
          <p14:tracePt t="1333" x="4310063" y="3362325"/>
          <p14:tracePt t="1340" x="4322763" y="3362325"/>
          <p14:tracePt t="1350" x="4333875" y="3362325"/>
          <p14:tracePt t="1385" x="4346575" y="3362325"/>
          <p14:tracePt t="3761" x="4286250" y="2720975"/>
          <p14:tracePt t="3771" x="4121150" y="1377950"/>
          <p14:tracePt t="3779" x="4037013" y="747713"/>
          <p14:tracePt t="3782" x="4013200" y="1778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3">
          <a:extLst>
            <a:ext uri="{FF2B5EF4-FFF2-40B4-BE49-F238E27FC236}">
              <a16:creationId xmlns:a16="http://schemas.microsoft.com/office/drawing/2014/main" id="{963B4381-D2EF-EF14-93DC-DEEDDE7D3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4;p49">
            <a:extLst>
              <a:ext uri="{FF2B5EF4-FFF2-40B4-BE49-F238E27FC236}">
                <a16:creationId xmlns:a16="http://schemas.microsoft.com/office/drawing/2014/main" id="{A8C8A9DD-A2F1-6D3D-89BE-2B546B0EB6A3}"/>
              </a:ext>
            </a:extLst>
          </p:cNvPr>
          <p:cNvSpPr txBox="1">
            <a:spLocks/>
          </p:cNvSpPr>
          <p:nvPr/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verpass Black"/>
              <a:buNone/>
              <a:defRPr sz="9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3000" dirty="0"/>
              <a:t> Why Engineers Use Python</a:t>
            </a:r>
            <a:endParaRPr lang="en-GB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19EAC-444A-B5AB-A001-316F7E4DD21A}"/>
              </a:ext>
            </a:extLst>
          </p:cNvPr>
          <p:cNvSpPr txBox="1"/>
          <p:nvPr/>
        </p:nvSpPr>
        <p:spPr>
          <a:xfrm>
            <a:off x="1705232" y="1971585"/>
            <a:ext cx="5733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Simple and fast to write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code.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0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Lots of libraries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4076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for AI, data science, and simulations.</a:t>
            </a: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53FE111F-3D4C-92DF-35E3-0317FF83A5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326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0"/>
    </mc:Choice>
    <mc:Fallback>
      <p:transition spd="slow" advTm="9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6" x="2814638" y="2281238"/>
          <p14:tracePt t="363" x="2732088" y="2316163"/>
          <p14:tracePt t="372" x="2660650" y="2339975"/>
          <p14:tracePt t="378" x="2576513" y="2363788"/>
          <p14:tracePt t="385" x="2517775" y="2387600"/>
          <p14:tracePt t="394" x="2446338" y="2411413"/>
          <p14:tracePt t="400" x="2398713" y="2422525"/>
          <p14:tracePt t="407" x="2339975" y="2435225"/>
          <p14:tracePt t="414" x="2292350" y="2446338"/>
          <p14:tracePt t="421" x="2244725" y="2446338"/>
          <p14:tracePt t="428" x="2220913" y="2446338"/>
          <p14:tracePt t="435" x="2184400" y="2446338"/>
          <p14:tracePt t="442" x="2160588" y="2446338"/>
          <p14:tracePt t="449" x="2149475" y="2446338"/>
          <p14:tracePt t="456" x="2136775" y="2446338"/>
          <p14:tracePt t="463" x="2114550" y="2435225"/>
          <p14:tracePt t="477" x="2101850" y="2435225"/>
          <p14:tracePt t="484" x="2090738" y="2411413"/>
          <p14:tracePt t="492" x="2078038" y="2400300"/>
          <p14:tracePt t="499" x="2078038" y="2387600"/>
          <p14:tracePt t="507" x="2078038" y="2363788"/>
          <p14:tracePt t="514" x="2078038" y="2339975"/>
          <p14:tracePt t="521" x="2078038" y="2316163"/>
          <p14:tracePt t="528" x="2078038" y="2305050"/>
          <p14:tracePt t="536" x="2078038" y="2292350"/>
          <p14:tracePt t="542" x="2090738" y="2268538"/>
          <p14:tracePt t="549" x="2101850" y="2257425"/>
          <p14:tracePt t="556" x="2114550" y="2233613"/>
          <p14:tracePt t="563" x="2125663" y="2233613"/>
          <p14:tracePt t="570" x="2149475" y="2209800"/>
          <p14:tracePt t="581" x="2160588" y="2197100"/>
          <p14:tracePt t="589" x="2184400" y="2185988"/>
          <p14:tracePt t="596" x="2208213" y="2185988"/>
          <p14:tracePt t="600" x="2232025" y="2173288"/>
          <p14:tracePt t="607" x="2244725" y="2162175"/>
          <p14:tracePt t="614" x="2279650" y="2162175"/>
          <p14:tracePt t="621" x="2316163" y="2149475"/>
          <p14:tracePt t="629" x="2374900" y="2138363"/>
          <p14:tracePt t="636" x="2435225" y="2125663"/>
          <p14:tracePt t="643" x="2517775" y="2114550"/>
          <p14:tracePt t="650" x="2624138" y="2114550"/>
          <p14:tracePt t="657" x="2719388" y="2090738"/>
          <p14:tracePt t="664" x="2849563" y="2078038"/>
          <p14:tracePt t="671" x="2944813" y="2078038"/>
          <p14:tracePt t="678" x="3087688" y="2078038"/>
          <p14:tracePt t="685" x="3206750" y="2078038"/>
          <p14:tracePt t="692" x="3360738" y="2101850"/>
          <p14:tracePt t="700" x="3527425" y="2114550"/>
          <p14:tracePt t="707" x="3646488" y="2125663"/>
          <p14:tracePt t="714" x="3763963" y="2162175"/>
          <p14:tracePt t="721" x="3871913" y="2197100"/>
          <p14:tracePt t="728" x="3954463" y="2220913"/>
          <p14:tracePt t="735" x="4025900" y="2233613"/>
          <p14:tracePt t="742" x="4060825" y="2244725"/>
          <p14:tracePt t="749" x="4084638" y="2257425"/>
          <p14:tracePt t="759" x="4121150" y="2281238"/>
          <p14:tracePt t="768" x="4144963" y="2292350"/>
          <p14:tracePt t="775" x="4156075" y="2292350"/>
          <p14:tracePt t="778" x="4168775" y="2292350"/>
          <p14:tracePt t="785" x="4192588" y="2305050"/>
          <p14:tracePt t="792" x="4192588" y="2316163"/>
          <p14:tracePt t="807" x="4203700" y="2316163"/>
          <p14:tracePt t="821" x="4216400" y="2316163"/>
          <p14:tracePt t="831" x="4216400" y="2328863"/>
          <p14:tracePt t="882" x="4227513" y="2328863"/>
          <p14:tracePt t="898" x="4240213" y="2328863"/>
          <p14:tracePt t="923" x="4251325" y="2328863"/>
          <p14:tracePt t="951" x="4264025" y="2328863"/>
          <p14:tracePt t="958" x="4275138" y="2328863"/>
          <p14:tracePt t="974" x="4286250" y="2328863"/>
          <p14:tracePt t="982" x="4298950" y="2328863"/>
          <p14:tracePt t="988" x="4322763" y="2316163"/>
          <p14:tracePt t="993" x="4357688" y="2305050"/>
          <p14:tracePt t="1002" x="4405313" y="2292350"/>
          <p14:tracePt t="1008" x="4465638" y="2281238"/>
          <p14:tracePt t="1014" x="4560888" y="2257425"/>
          <p14:tracePt t="1022" x="4702175" y="2220913"/>
          <p14:tracePt t="1029" x="4821238" y="2209800"/>
          <p14:tracePt t="1036" x="4927600" y="2173288"/>
          <p14:tracePt t="1043" x="5022850" y="2149475"/>
          <p14:tracePt t="1050" x="5130800" y="2125663"/>
          <p14:tracePt t="1060" x="5213350" y="2101850"/>
          <p14:tracePt t="1069" x="5284788" y="2090738"/>
          <p14:tracePt t="1075" x="5343525" y="2078038"/>
          <p14:tracePt t="1080" x="5391150" y="2066925"/>
          <p14:tracePt t="1087" x="5438775" y="2055813"/>
          <p14:tracePt t="1094" x="5475288" y="2055813"/>
          <p14:tracePt t="1102" x="5521325" y="2043113"/>
          <p14:tracePt t="1108" x="5568950" y="2043113"/>
          <p14:tracePt t="1115" x="5616575" y="2043113"/>
          <p14:tracePt t="1122" x="5664200" y="2043113"/>
          <p14:tracePt t="1129" x="5688013" y="2043113"/>
          <p14:tracePt t="1136" x="5724525" y="2043113"/>
          <p14:tracePt t="1143" x="5759450" y="2043113"/>
          <p14:tracePt t="1150" x="5772150" y="2043113"/>
          <p14:tracePt t="1157" x="5807075" y="2043113"/>
          <p14:tracePt t="1164" x="5830888" y="2055813"/>
          <p14:tracePt t="1171" x="5854700" y="2055813"/>
          <p14:tracePt t="1178" x="5889625" y="2066925"/>
          <p14:tracePt t="1185" x="5913438" y="2066925"/>
          <p14:tracePt t="1192" x="5937250" y="2078038"/>
          <p14:tracePt t="1203" x="5973763" y="2101850"/>
          <p14:tracePt t="1208" x="6008688" y="2114550"/>
          <p14:tracePt t="1215" x="6056313" y="2138363"/>
          <p14:tracePt t="1222" x="6092825" y="2162175"/>
          <p14:tracePt t="1229" x="6138863" y="2197100"/>
          <p14:tracePt t="1236" x="6175375" y="2220913"/>
          <p14:tracePt t="1243" x="6199188" y="2244725"/>
          <p14:tracePt t="1250" x="6234113" y="2281238"/>
          <p14:tracePt t="1257" x="6270625" y="2305050"/>
          <p14:tracePt t="1264" x="6294438" y="2305050"/>
          <p14:tracePt t="1271" x="6318250" y="2328863"/>
          <p14:tracePt t="1279" x="6329363" y="2352675"/>
          <p14:tracePt t="1286" x="6342063" y="2363788"/>
          <p14:tracePt t="1300" x="6353175" y="2387600"/>
          <p14:tracePt t="1311" x="6365875" y="2400300"/>
          <p14:tracePt t="1326" x="6365875" y="2422525"/>
          <p14:tracePt t="1332" x="6365875" y="2435225"/>
          <p14:tracePt t="1345" x="6365875" y="2446338"/>
          <p14:tracePt t="1353" x="6365875" y="2459038"/>
          <p14:tracePt t="1359" x="6365875" y="2470150"/>
          <p14:tracePt t="1372" x="6365875" y="2482850"/>
          <p14:tracePt t="1380" x="6365875" y="2493963"/>
          <p14:tracePt t="1387" x="6353175" y="2493963"/>
          <p14:tracePt t="1394" x="6353175" y="2506663"/>
          <p14:tracePt t="1408" x="6342063" y="2517775"/>
          <p14:tracePt t="1415" x="6329363" y="2517775"/>
          <p14:tracePt t="1422" x="6318250" y="2530475"/>
          <p14:tracePt t="1429" x="6318250" y="2541588"/>
          <p14:tracePt t="1437" x="6305550" y="2541588"/>
          <p14:tracePt t="1444" x="6294438" y="2554288"/>
          <p14:tracePt t="1465" x="6281738" y="2554288"/>
          <p14:tracePt t="1472" x="6270625" y="2565400"/>
          <p14:tracePt t="1479" x="6257925" y="2565400"/>
          <p14:tracePt t="1493" x="6246813" y="2565400"/>
          <p14:tracePt t="1508" x="6234113" y="2565400"/>
          <p14:tracePt t="1537" x="6223000" y="2565400"/>
          <p14:tracePt t="1558" x="6210300" y="2565400"/>
          <p14:tracePt t="1572" x="6199188" y="2565400"/>
          <p14:tracePt t="1619" x="6186488" y="2565400"/>
          <p14:tracePt t="1681" x="6175375" y="2565400"/>
          <p14:tracePt t="1717" x="6162675" y="2565400"/>
          <p14:tracePt t="1731" x="6151563" y="2565400"/>
          <p14:tracePt t="1752" x="6127750" y="2565400"/>
          <p14:tracePt t="1759" x="6092825" y="2565400"/>
          <p14:tracePt t="1766" x="6032500" y="2565400"/>
          <p14:tracePt t="1773" x="5949950" y="2578100"/>
          <p14:tracePt t="1780" x="5772150" y="2601913"/>
          <p14:tracePt t="1789" x="5427663" y="2684463"/>
          <p14:tracePt t="1795" x="4916488" y="2755900"/>
          <p14:tracePt t="1801" x="4275138" y="2922588"/>
          <p14:tracePt t="1810" x="3883025" y="3017838"/>
          <p14:tracePt t="1817" x="3586163" y="3124200"/>
          <p14:tracePt t="1824" x="3302000" y="3206750"/>
          <p14:tracePt t="1831" x="3111500" y="3254375"/>
          <p14:tracePt t="1842" x="2944813" y="3302000"/>
          <p14:tracePt t="1849" x="2838450" y="3314700"/>
          <p14:tracePt t="1854" x="2743200" y="3349625"/>
          <p14:tracePt t="1860" x="2647950" y="3373438"/>
          <p14:tracePt t="1866" x="2589213" y="3386138"/>
          <p14:tracePt t="1876" x="2517775" y="3397250"/>
          <p14:tracePt t="1882" x="2457450" y="3409950"/>
          <p14:tracePt t="1887" x="2398713" y="3409950"/>
          <p14:tracePt t="1894" x="2339975" y="3409950"/>
          <p14:tracePt t="1901" x="2292350" y="3409950"/>
          <p14:tracePt t="1909" x="2244725" y="3409950"/>
          <p14:tracePt t="1916" x="2220913" y="3409950"/>
          <p14:tracePt t="1923" x="2173288" y="3409950"/>
          <p14:tracePt t="1930" x="2136775" y="3409950"/>
          <p14:tracePt t="1937" x="2090738" y="3397250"/>
          <p14:tracePt t="1944" x="2043113" y="3386138"/>
          <p14:tracePt t="1951" x="1995488" y="3362325"/>
          <p14:tracePt t="1958" x="1947863" y="3349625"/>
          <p14:tracePt t="1965" x="1900238" y="3314700"/>
          <p14:tracePt t="1973" x="1852613" y="3290888"/>
          <p14:tracePt t="1980" x="1817688" y="3278188"/>
          <p14:tracePt t="1987" x="1793875" y="3267075"/>
          <p14:tracePt t="1994" x="1757363" y="3243263"/>
          <p14:tracePt t="2001" x="1733550" y="3219450"/>
          <p14:tracePt t="2008" x="1698625" y="3195638"/>
          <p14:tracePt t="2016" x="1674813" y="3159125"/>
          <p14:tracePt t="2023" x="1638300" y="3135313"/>
          <p14:tracePt t="2031" x="1627188" y="3111500"/>
          <p14:tracePt t="2037" x="1603375" y="3076575"/>
          <p14:tracePt t="2044" x="1590675" y="3041650"/>
          <p14:tracePt t="2053" x="1579563" y="3005138"/>
          <p14:tracePt t="2060" x="1566863" y="2981325"/>
          <p14:tracePt t="2067" x="1555750" y="2933700"/>
          <p14:tracePt t="2074" x="1555750" y="2874963"/>
          <p14:tracePt t="2081" x="1555750" y="2803525"/>
          <p14:tracePt t="2088" x="1566863" y="2720975"/>
          <p14:tracePt t="2094" x="1603375" y="2660650"/>
          <p14:tracePt t="2101" x="1638300" y="2589213"/>
          <p14:tracePt t="2114" x="1674813" y="2554288"/>
          <p14:tracePt t="2124" x="1722438" y="2493963"/>
          <p14:tracePt t="2126" x="1770063" y="2446338"/>
          <p14:tracePt t="2132" x="1817688" y="2411413"/>
          <p14:tracePt t="2138" x="1863725" y="2387600"/>
          <p14:tracePt t="2145" x="1887538" y="2363788"/>
          <p14:tracePt t="2152" x="1935163" y="2339975"/>
          <p14:tracePt t="2161" x="1982788" y="2316163"/>
          <p14:tracePt t="2167" x="2030413" y="2292350"/>
          <p14:tracePt t="2174" x="2114550" y="2281238"/>
          <p14:tracePt t="2180" x="2197100" y="2257425"/>
          <p14:tracePt t="2187" x="2339975" y="2233613"/>
          <p14:tracePt t="2194" x="2481263" y="2233613"/>
          <p14:tracePt t="2201" x="2660650" y="2209800"/>
          <p14:tracePt t="2208" x="2838450" y="2209800"/>
          <p14:tracePt t="2219" x="2981325" y="2220913"/>
          <p14:tracePt t="2228" x="3122613" y="2244725"/>
          <p14:tracePt t="2235" x="3241675" y="2292350"/>
          <p14:tracePt t="2240" x="3349625" y="2339975"/>
          <p14:tracePt t="2249" x="3455988" y="2400300"/>
          <p14:tracePt t="2256" x="3562350" y="2459038"/>
          <p14:tracePt t="2261" x="3657600" y="2517775"/>
          <p14:tracePt t="2268" x="3740150" y="2613025"/>
          <p14:tracePt t="2274" x="3811588" y="2673350"/>
          <p14:tracePt t="2281" x="3895725" y="2767013"/>
          <p14:tracePt t="2288" x="3943350" y="2814638"/>
          <p14:tracePt t="2295" x="3989388" y="2886075"/>
          <p14:tracePt t="2302" x="4013200" y="2957513"/>
          <p14:tracePt t="2310" x="4037013" y="3041650"/>
          <p14:tracePt t="2317" x="4073525" y="3124200"/>
          <p14:tracePt t="2330" x="4084638" y="3206750"/>
          <p14:tracePt t="2338" x="4084638" y="3290888"/>
          <p14:tracePt t="2342" x="4084638" y="3397250"/>
          <p14:tracePt t="2346" x="4073525" y="3479800"/>
          <p14:tracePt t="2352" x="4037013" y="3540125"/>
          <p14:tracePt t="2359" x="4013200" y="3587750"/>
          <p14:tracePt t="2366" x="3978275" y="3646488"/>
          <p14:tracePt t="2373" x="3930650" y="3694113"/>
          <p14:tracePt t="2380" x="3883025" y="3754438"/>
          <p14:tracePt t="2387" x="3800475" y="3824288"/>
          <p14:tracePt t="2394" x="3646488" y="3908425"/>
          <p14:tracePt t="2402" x="3371850" y="4062413"/>
          <p14:tracePt t="2409" x="2957513" y="4240213"/>
          <p14:tracePt t="2417" x="2660650" y="4335463"/>
          <p14:tracePt t="2424" x="2303463" y="4430713"/>
          <p14:tracePt t="2434" x="1982788" y="4489450"/>
          <p14:tracePt t="2442" x="1793875" y="4513263"/>
          <p14:tracePt t="2448" x="1651000" y="4513263"/>
          <p14:tracePt t="2453" x="1555750" y="4513263"/>
          <p14:tracePt t="2460" x="1460500" y="4489450"/>
          <p14:tracePt t="2466" x="1377950" y="4465638"/>
          <p14:tracePt t="2473" x="1330325" y="4443413"/>
          <p14:tracePt t="2480" x="1246188" y="4395788"/>
          <p14:tracePt t="2490" x="1187450" y="4359275"/>
          <p14:tracePt t="2496" x="1139825" y="4300538"/>
          <p14:tracePt t="2502" x="1092200" y="4229100"/>
          <p14:tracePt t="2509" x="1057275" y="4168775"/>
          <p14:tracePt t="2518" x="1020763" y="4075113"/>
          <p14:tracePt t="2525" x="996950" y="3979863"/>
          <p14:tracePt t="2532" x="996950" y="3836988"/>
          <p14:tracePt t="2539" x="996950" y="3694113"/>
          <p14:tracePt t="2546" x="1033463" y="3575050"/>
          <p14:tracePt t="2553" x="1092200" y="3432175"/>
          <p14:tracePt t="2560" x="1152525" y="3325813"/>
          <p14:tracePt t="2567" x="1246188" y="3206750"/>
          <p14:tracePt t="2574" x="1341438" y="3124200"/>
          <p14:tracePt t="2581" x="1401763" y="3065463"/>
          <p14:tracePt t="2588" x="1473200" y="3005138"/>
          <p14:tracePt t="2595" x="1555750" y="2957513"/>
          <p14:tracePt t="2602" x="1638300" y="2922588"/>
          <p14:tracePt t="2609" x="1733550" y="2886075"/>
          <p14:tracePt t="2617" x="1804988" y="2851150"/>
          <p14:tracePt t="2624" x="1887538" y="2838450"/>
          <p14:tracePt t="2631" x="1982788" y="2803525"/>
          <p14:tracePt t="2638" x="2090738" y="2790825"/>
          <p14:tracePt t="2645" x="2208213" y="2779713"/>
          <p14:tracePt t="2652" x="2316163" y="2755900"/>
          <p14:tracePt t="2660" x="2446338" y="2755900"/>
          <p14:tracePt t="2667" x="2589213" y="2755900"/>
          <p14:tracePt t="2674" x="2743200" y="2767013"/>
          <p14:tracePt t="2681" x="2886075" y="2790825"/>
          <p14:tracePt t="2688" x="3028950" y="2827338"/>
          <p14:tracePt t="2695" x="3170238" y="2862263"/>
          <p14:tracePt t="2702" x="3302000" y="2909888"/>
          <p14:tracePt t="2709" x="3419475" y="2933700"/>
          <p14:tracePt t="2716" x="3527425" y="3005138"/>
          <p14:tracePt t="2724" x="3633788" y="3041650"/>
          <p14:tracePt t="2731" x="3705225" y="3087688"/>
          <p14:tracePt t="2738" x="3776663" y="3111500"/>
          <p14:tracePt t="2746" x="3824288" y="3135313"/>
          <p14:tracePt t="2760" x="3871913" y="3171825"/>
          <p14:tracePt t="2764" x="3895725" y="3195638"/>
          <p14:tracePt t="2773" x="3919538" y="3206750"/>
          <p14:tracePt t="2778" x="3930650" y="3230563"/>
          <p14:tracePt t="2783" x="3954463" y="3254375"/>
          <p14:tracePt t="2789" x="3965575" y="3267075"/>
          <p14:tracePt t="2796" x="3978275" y="3278188"/>
          <p14:tracePt t="2806" x="3989388" y="3302000"/>
          <p14:tracePt t="2818" x="3989388" y="3314700"/>
          <p14:tracePt t="2825" x="3989388" y="3325813"/>
          <p14:tracePt t="2839" x="3989388" y="3338513"/>
          <p14:tracePt t="2846" x="3989388" y="3349625"/>
          <p14:tracePt t="2860" x="3989388" y="3362325"/>
          <p14:tracePt t="2881" x="3989388" y="3373438"/>
          <p14:tracePt t="2935" x="3978275" y="3373438"/>
          <p14:tracePt t="2977" x="3978275" y="3362325"/>
          <p14:tracePt t="3005" x="3978275" y="3349625"/>
          <p14:tracePt t="3028" x="3978275" y="3338513"/>
          <p14:tracePt t="3127" x="3989388" y="3338513"/>
          <p14:tracePt t="3154" x="4002088" y="3338513"/>
          <p14:tracePt t="3161" x="4002088" y="3325813"/>
          <p14:tracePt t="3175" x="4013200" y="3314700"/>
          <p14:tracePt t="3204" x="4025900" y="3302000"/>
          <p14:tracePt t="3211" x="4025900" y="3290888"/>
          <p14:tracePt t="3218" x="4037013" y="3278188"/>
          <p14:tracePt t="3228" x="4049713" y="3267075"/>
          <p14:tracePt t="3234" x="4049713" y="3243263"/>
          <p14:tracePt t="3241" x="4108450" y="3206750"/>
          <p14:tracePt t="3247" x="4192588" y="3111500"/>
          <p14:tracePt t="3254" x="4394200" y="2970213"/>
          <p14:tracePt t="3261" x="4572000" y="2827338"/>
          <p14:tracePt t="3274" x="4654550" y="2743200"/>
          <p14:tracePt t="3278" x="4725988" y="2684463"/>
          <p14:tracePt t="3287" x="4797425" y="2636838"/>
          <p14:tracePt t="3293" x="4857750" y="2601913"/>
          <p14:tracePt t="3297" x="4903788" y="2565400"/>
          <p14:tracePt t="3304" x="4940300" y="2541588"/>
          <p14:tracePt t="3310" x="4975225" y="2517775"/>
          <p14:tracePt t="3317" x="4999038" y="2493963"/>
          <p14:tracePt t="3325" x="5022850" y="2482850"/>
          <p14:tracePt t="3332" x="5059363" y="2470150"/>
          <p14:tracePt t="3339" x="5070475" y="2470150"/>
          <p14:tracePt t="3346" x="5083175" y="2459038"/>
          <p14:tracePt t="3353" x="5094288" y="2459038"/>
          <p14:tracePt t="3361" x="5106988" y="2446338"/>
          <p14:tracePt t="3370" x="5118100" y="2446338"/>
          <p14:tracePt t="3375" x="5130800" y="2446338"/>
          <p14:tracePt t="3382" x="5141913" y="2446338"/>
          <p14:tracePt t="3403" x="5154613" y="2446338"/>
          <p14:tracePt t="3417" x="5165725" y="2446338"/>
          <p14:tracePt t="3450" x="5165725" y="2459038"/>
          <p14:tracePt t="3475" x="5165725" y="2470150"/>
          <p14:tracePt t="3500" x="5165725" y="2482850"/>
          <p14:tracePt t="3528" x="5165725" y="2493963"/>
          <p14:tracePt t="3542" x="5165725" y="2506663"/>
          <p14:tracePt t="3548" x="5165725" y="2517775"/>
          <p14:tracePt t="3565" x="5165725" y="2530475"/>
          <p14:tracePt t="3576" x="5165725" y="2541588"/>
          <p14:tracePt t="3590" x="5165725" y="2554288"/>
          <p14:tracePt t="3597" x="5165725" y="2565400"/>
          <p14:tracePt t="3604" x="5165725" y="2578100"/>
          <p14:tracePt t="3611" x="5165725" y="2589213"/>
          <p14:tracePt t="3618" x="5189538" y="2613025"/>
          <p14:tracePt t="3625" x="5213350" y="2625725"/>
          <p14:tracePt t="3633" x="5237163" y="2636838"/>
          <p14:tracePt t="3640" x="5260975" y="2673350"/>
          <p14:tracePt t="3650" x="5319713" y="2697163"/>
          <p14:tracePt t="3659" x="5380038" y="2743200"/>
          <p14:tracePt t="3665" x="5475288" y="2767013"/>
          <p14:tracePt t="3671" x="5581650" y="2814638"/>
          <p14:tracePt t="3677" x="5700713" y="2862263"/>
          <p14:tracePt t="3685" x="5818188" y="2874963"/>
          <p14:tracePt t="3691" x="5961063" y="2909888"/>
          <p14:tracePt t="3698" x="6069013" y="2922588"/>
          <p14:tracePt t="3705" x="6151563" y="2922588"/>
          <p14:tracePt t="3713" x="6210300" y="2922588"/>
          <p14:tracePt t="3719" x="6246813" y="2922588"/>
          <p14:tracePt t="3725" x="6281738" y="2922588"/>
          <p14:tracePt t="3733" x="6318250" y="2922588"/>
          <p14:tracePt t="3740" x="6353175" y="2922588"/>
          <p14:tracePt t="3747" x="6365875" y="2922588"/>
          <p14:tracePt t="3754" x="6389688" y="2909888"/>
          <p14:tracePt t="3761" x="6400800" y="2909888"/>
          <p14:tracePt t="3775" x="6411913" y="2909888"/>
          <p14:tracePt t="3782" x="6424613" y="2909888"/>
          <p14:tracePt t="3800" x="6435725" y="2909888"/>
          <p14:tracePt t="3820" x="6448425" y="2909888"/>
          <p14:tracePt t="3834" x="6459538" y="2909888"/>
          <p14:tracePt t="3913" x="6459538" y="2922588"/>
          <p14:tracePt t="3936" x="6459538" y="2933700"/>
          <p14:tracePt t="3945" x="6448425" y="2933700"/>
          <p14:tracePt t="3959" x="6435725" y="2946400"/>
          <p14:tracePt t="3973" x="6424613" y="2957513"/>
          <p14:tracePt t="3980" x="6400800" y="2957513"/>
          <p14:tracePt t="3985" x="6389688" y="2957513"/>
          <p14:tracePt t="3991" x="6365875" y="2957513"/>
          <p14:tracePt t="3998" x="6342063" y="2970213"/>
          <p14:tracePt t="4005" x="6318250" y="2970213"/>
          <p14:tracePt t="4011" x="6294438" y="2970213"/>
          <p14:tracePt t="4018" x="6270625" y="2970213"/>
          <p14:tracePt t="4025" x="6234113" y="2970213"/>
          <p14:tracePt t="4033" x="6199188" y="2970213"/>
          <p14:tracePt t="4040" x="6175375" y="2970213"/>
          <p14:tracePt t="4047" x="6127750" y="2970213"/>
          <p14:tracePt t="4055" x="6069013" y="2970213"/>
          <p14:tracePt t="4062" x="6008688" y="2970213"/>
          <p14:tracePt t="4069" x="5878513" y="2970213"/>
          <p14:tracePt t="4076" x="5664200" y="2970213"/>
          <p14:tracePt t="4083" x="5272088" y="2946400"/>
          <p14:tracePt t="4091" x="4951413" y="2946400"/>
          <p14:tracePt t="4097" x="4749800" y="2946400"/>
          <p14:tracePt t="4104" x="4619625" y="2946400"/>
          <p14:tracePt t="4111" x="4513263" y="2946400"/>
          <p14:tracePt t="4118" x="4441825" y="2946400"/>
          <p14:tracePt t="4125" x="4357688" y="2946400"/>
          <p14:tracePt t="4132" x="4275138" y="2946400"/>
          <p14:tracePt t="4141" x="4168775" y="2946400"/>
          <p14:tracePt t="4148" x="4073525" y="2946400"/>
          <p14:tracePt t="4155" x="3954463" y="2933700"/>
          <p14:tracePt t="4162" x="3787775" y="2933700"/>
          <p14:tracePt t="4169" x="3609975" y="2933700"/>
          <p14:tracePt t="4176" x="3419475" y="2922588"/>
          <p14:tracePt t="4183" x="3278188" y="2922588"/>
          <p14:tracePt t="4190" x="3194050" y="2922588"/>
          <p14:tracePt t="4199" x="3170238" y="2909888"/>
          <p14:tracePt t="4206" x="3135313" y="2909888"/>
          <p14:tracePt t="4213" x="3111500" y="2909888"/>
          <p14:tracePt t="4225" x="3098800" y="2909888"/>
          <p14:tracePt t="4229" x="3074988" y="2909888"/>
          <p14:tracePt t="4237" x="3040063" y="2909888"/>
          <p14:tracePt t="4248" x="3016250" y="2909888"/>
          <p14:tracePt t="4255" x="2981325" y="2909888"/>
          <p14:tracePt t="4262" x="2957513" y="2909888"/>
          <p14:tracePt t="4269" x="2933700" y="2909888"/>
          <p14:tracePt t="4276" x="2909888" y="2909888"/>
          <p14:tracePt t="4283" x="2886075" y="2909888"/>
          <p14:tracePt t="4290" x="2862263" y="2909888"/>
          <p14:tracePt t="4304" x="2838450" y="2909888"/>
          <p14:tracePt t="4311" x="2825750" y="2909888"/>
          <p14:tracePt t="4329" x="2801938" y="2909888"/>
          <p14:tracePt t="4337" x="2790825" y="2922588"/>
          <p14:tracePt t="4348" x="2778125" y="2933700"/>
          <p14:tracePt t="4362" x="2767013" y="2933700"/>
          <p14:tracePt t="4376" x="2767013" y="2946400"/>
          <p14:tracePt t="4383" x="2754313" y="2946400"/>
          <p14:tracePt t="4390" x="2754313" y="2957513"/>
          <p14:tracePt t="4412" x="2754313" y="2970213"/>
          <p14:tracePt t="4419" x="2754313" y="2981325"/>
          <p14:tracePt t="4426" x="2754313" y="2994025"/>
          <p14:tracePt t="4448" x="2754313" y="3005138"/>
          <p14:tracePt t="4455" x="2767013" y="3017838"/>
          <p14:tracePt t="4473" x="2778125" y="3028950"/>
          <p14:tracePt t="4484" x="2778125" y="3041650"/>
          <p14:tracePt t="4491" x="2790825" y="3041650"/>
          <p14:tracePt t="4495" x="2801938" y="3041650"/>
          <p14:tracePt t="4499" x="2814638" y="3052763"/>
          <p14:tracePt t="4505" x="2825750" y="3076575"/>
          <p14:tracePt t="4512" x="2838450" y="3087688"/>
          <p14:tracePt t="4519" x="2849563" y="3087688"/>
          <p14:tracePt t="4526" x="2862263" y="3100388"/>
          <p14:tracePt t="4536" x="2873375" y="3124200"/>
          <p14:tracePt t="4542" x="2897188" y="3135313"/>
          <p14:tracePt t="4549" x="2921000" y="3159125"/>
          <p14:tracePt t="4556" x="2933700" y="3171825"/>
          <p14:tracePt t="4562" x="2957513" y="3182938"/>
          <p14:tracePt t="4569" x="2992438" y="3206750"/>
          <p14:tracePt t="4576" x="3028950" y="3230563"/>
          <p14:tracePt t="4584" x="3074988" y="3254375"/>
          <p14:tracePt t="4591" x="3122613" y="3278188"/>
          <p14:tracePt t="4598" x="3194050" y="3302000"/>
          <p14:tracePt t="4605" x="3254375" y="3325813"/>
          <p14:tracePt t="4612" x="3336925" y="3362325"/>
          <p14:tracePt t="4619" x="3432175" y="3386138"/>
          <p14:tracePt t="4626" x="3490913" y="3397250"/>
          <p14:tracePt t="4633" x="3551238" y="3409950"/>
          <p14:tracePt t="4641" x="3633788" y="3432175"/>
          <p14:tracePt t="4648" x="3705225" y="3432175"/>
          <p14:tracePt t="4656" x="3763963" y="3432175"/>
          <p14:tracePt t="4664" x="3824288" y="3432175"/>
          <p14:tracePt t="4671" x="3906838" y="3432175"/>
          <p14:tracePt t="4678" x="3965575" y="3432175"/>
          <p14:tracePt t="4685" x="4025900" y="3432175"/>
          <p14:tracePt t="4692" x="4073525" y="3421063"/>
          <p14:tracePt t="4699" x="4144963" y="3397250"/>
          <p14:tracePt t="4706" x="4203700" y="3386138"/>
          <p14:tracePt t="4713" x="4275138" y="3362325"/>
          <p14:tracePt t="4720" x="4357688" y="3349625"/>
          <p14:tracePt t="4726" x="4418013" y="3338513"/>
          <p14:tracePt t="4734" x="4524375" y="3302000"/>
          <p14:tracePt t="4741" x="4606925" y="3278188"/>
          <p14:tracePt t="4748" x="4691063" y="3267075"/>
          <p14:tracePt t="4756" x="4773613" y="3230563"/>
          <p14:tracePt t="4763" x="4857750" y="3219450"/>
          <p14:tracePt t="4770" x="4940300" y="3206750"/>
          <p14:tracePt t="4777" x="5011738" y="3182938"/>
          <p14:tracePt t="4784" x="5070475" y="3171825"/>
          <p14:tracePt t="4791" x="5141913" y="3159125"/>
          <p14:tracePt t="4798" x="5189538" y="3148013"/>
          <p14:tracePt t="4805" x="5224463" y="3135313"/>
          <p14:tracePt t="4812" x="5272088" y="3135313"/>
          <p14:tracePt t="4819" x="5319713" y="3124200"/>
          <p14:tracePt t="4826" x="5356225" y="3124200"/>
          <p14:tracePt t="4833" x="5380038" y="3124200"/>
          <p14:tracePt t="4841" x="5414963" y="3124200"/>
          <p14:tracePt t="4849" x="5438775" y="3124200"/>
          <p14:tracePt t="4856" x="5451475" y="3124200"/>
          <p14:tracePt t="4863" x="5475288" y="3124200"/>
          <p14:tracePt t="4870" x="5486400" y="3124200"/>
          <p14:tracePt t="4884" x="5497513" y="3124200"/>
          <p14:tracePt t="4891" x="5521325" y="3124200"/>
          <p14:tracePt t="4905" x="5534025" y="3135313"/>
          <p14:tracePt t="4912" x="5545138" y="3135313"/>
          <p14:tracePt t="4921" x="5545138" y="3148013"/>
          <p14:tracePt t="4938" x="5557838" y="3148013"/>
          <p14:tracePt t="4949" x="5568950" y="3148013"/>
          <p14:tracePt t="4956" x="5568950" y="3159125"/>
          <p14:tracePt t="4961" x="5581650" y="3159125"/>
          <p14:tracePt t="4964" x="5581650" y="3171825"/>
          <p14:tracePt t="4984" x="5581650" y="3182938"/>
          <p14:tracePt t="5013" x="5581650" y="3195638"/>
          <p14:tracePt t="5027" x="5581650" y="3206750"/>
          <p14:tracePt t="5153" x="5568950" y="3206750"/>
          <p14:tracePt t="5160" x="5568950" y="3219450"/>
          <p14:tracePt t="5166" x="5557838" y="3219450"/>
          <p14:tracePt t="5172" x="5557838" y="3230563"/>
          <p14:tracePt t="5192" x="5545138" y="3230563"/>
          <p14:tracePt t="5200" x="5534025" y="3230563"/>
          <p14:tracePt t="5207" x="5521325" y="3243263"/>
          <p14:tracePt t="5213" x="5497513" y="3254375"/>
          <p14:tracePt t="5220" x="5475288" y="3267075"/>
          <p14:tracePt t="5227" x="5451475" y="3278188"/>
          <p14:tracePt t="5234" x="5414963" y="3302000"/>
          <p14:tracePt t="5241" x="5343525" y="3325813"/>
          <p14:tracePt t="5249" x="5224463" y="3386138"/>
          <p14:tracePt t="5259" x="4892675" y="3551238"/>
          <p14:tracePt t="5268" x="4381500" y="3789363"/>
          <p14:tracePt t="5274" x="3906838" y="4051300"/>
          <p14:tracePt t="5278" x="3575050" y="4192588"/>
          <p14:tracePt t="5285" x="3325813" y="4287838"/>
          <p14:tracePt t="5292" x="3063875" y="4383088"/>
          <p14:tracePt t="5299" x="2849563" y="4454525"/>
          <p14:tracePt t="5306" x="2719388" y="4478338"/>
          <p14:tracePt t="5313" x="2565400" y="4525963"/>
          <p14:tracePt t="5320" x="2411413" y="4537075"/>
          <p14:tracePt t="5327" x="2255838" y="4549775"/>
          <p14:tracePt t="5334" x="2090738" y="4549775"/>
          <p14:tracePt t="5341" x="1995488" y="4549775"/>
          <p14:tracePt t="5349" x="1911350" y="4537075"/>
          <p14:tracePt t="5357" x="1839913" y="4525963"/>
          <p14:tracePt t="5364" x="1757363" y="4489450"/>
          <p14:tracePt t="5371" x="1674813" y="4478338"/>
          <p14:tracePt t="5379" x="1603375" y="4454525"/>
          <p14:tracePt t="5386" x="1543050" y="4406900"/>
          <p14:tracePt t="5399" x="1436688" y="4371975"/>
          <p14:tracePt t="5403" x="1341438" y="4324350"/>
          <p14:tracePt t="5414" x="1222375" y="4240213"/>
          <p14:tracePt t="5420" x="1104900" y="4168775"/>
          <p14:tracePt t="5424" x="1020763" y="4075113"/>
          <p14:tracePt t="5429" x="925513" y="4014788"/>
          <p14:tracePt t="5435" x="855663" y="3919538"/>
          <p14:tracePt t="5442" x="784225" y="3848100"/>
          <p14:tracePt t="5452" x="723900" y="3776663"/>
          <p14:tracePt t="5458" x="665163" y="3694113"/>
          <p14:tracePt t="5464" x="617538" y="3587750"/>
          <p14:tracePt t="5471" x="569913" y="3479800"/>
          <p14:tracePt t="5478" x="546100" y="3397250"/>
          <p14:tracePt t="5485" x="522288" y="3290888"/>
          <p14:tracePt t="5492" x="511175" y="3182938"/>
          <p14:tracePt t="5499" x="511175" y="3087688"/>
          <p14:tracePt t="5506" x="534988" y="3005138"/>
          <p14:tracePt t="5513" x="546100" y="2898775"/>
          <p14:tracePt t="5520" x="593725" y="2790825"/>
          <p14:tracePt t="5528" x="628650" y="2708275"/>
          <p14:tracePt t="5535" x="688975" y="2613025"/>
          <p14:tracePt t="5542" x="747713" y="2541588"/>
          <p14:tracePt t="5549" x="808038" y="2459038"/>
          <p14:tracePt t="5557" x="866775" y="2400300"/>
          <p14:tracePt t="5564" x="903288" y="2352675"/>
          <p14:tracePt t="5571" x="938213" y="2316163"/>
          <p14:tracePt t="5578" x="973138" y="2292350"/>
          <p14:tracePt t="5585" x="1020763" y="2268538"/>
          <p14:tracePt t="5592" x="1068388" y="2244725"/>
          <p14:tracePt t="5603" x="1139825" y="2209800"/>
          <p14:tracePt t="5612" x="1246188" y="2162175"/>
          <p14:tracePt t="5619" x="1341438" y="2114550"/>
          <p14:tracePt t="5624" x="1449388" y="2066925"/>
          <p14:tracePt t="5630" x="1590675" y="2032000"/>
          <p14:tracePt t="5637" x="1757363" y="2008188"/>
          <p14:tracePt t="5643" x="1900238" y="1971675"/>
          <p14:tracePt t="5650" x="2043113" y="1960563"/>
          <p14:tracePt t="5657" x="2136775" y="1960563"/>
          <p14:tracePt t="5664" x="2255838" y="1960563"/>
          <p14:tracePt t="5671" x="2374900" y="1971675"/>
          <p14:tracePt t="5678" x="2481263" y="1995488"/>
          <p14:tracePt t="5686" x="2589213" y="2008188"/>
          <p14:tracePt t="5692" x="2708275" y="2032000"/>
          <p14:tracePt t="5700" x="2814638" y="2066925"/>
          <p14:tracePt t="5707" x="2921000" y="2090738"/>
          <p14:tracePt t="5714" x="3040063" y="2125663"/>
          <p14:tracePt t="5721" x="3122613" y="2149475"/>
          <p14:tracePt t="5728" x="3230563" y="2197100"/>
          <p14:tracePt t="5735" x="3302000" y="2220913"/>
          <p14:tracePt t="5744" x="3360738" y="2257425"/>
          <p14:tracePt t="5749" x="3432175" y="2281238"/>
          <p14:tracePt t="5757" x="3467100" y="2305050"/>
          <p14:tracePt t="5764" x="3503613" y="2328863"/>
          <p14:tracePt t="5771" x="3527425" y="2352675"/>
          <p14:tracePt t="5779" x="3562350" y="2363788"/>
          <p14:tracePt t="5786" x="3586163" y="2400300"/>
          <p14:tracePt t="5796" x="3622675" y="2422525"/>
          <p14:tracePt t="5805" x="3646488" y="2459038"/>
          <p14:tracePt t="5811" x="3668713" y="2482850"/>
          <p14:tracePt t="5817" x="3668713" y="2493963"/>
          <p14:tracePt t="5825" x="3681413" y="2530475"/>
          <p14:tracePt t="5832" x="3692525" y="2541588"/>
          <p14:tracePt t="5837" x="3705225" y="2554288"/>
          <p14:tracePt t="5844" x="3705225" y="2565400"/>
          <p14:tracePt t="5851" x="3716338" y="2589213"/>
          <p14:tracePt t="5867" x="3716338" y="2601913"/>
          <p14:tracePt t="5874" x="3716338" y="2613025"/>
          <p14:tracePt t="5880" x="3716338" y="2625725"/>
          <p14:tracePt t="5887" x="3716338" y="2636838"/>
          <p14:tracePt t="5893" x="3716338" y="2649538"/>
          <p14:tracePt t="5900" x="3705225" y="2660650"/>
          <p14:tracePt t="5907" x="3692525" y="2660650"/>
          <p14:tracePt t="5926" x="3681413" y="2673350"/>
          <p14:tracePt t="5933" x="3657600" y="2673350"/>
          <p14:tracePt t="5938" x="3657600" y="2684463"/>
          <p14:tracePt t="5943" x="3646488" y="2684463"/>
          <p14:tracePt t="5952" x="3633788" y="2684463"/>
          <p14:tracePt t="5959" x="3622675" y="2684463"/>
          <p14:tracePt t="5965" x="3609975" y="2684463"/>
          <p14:tracePt t="5972" x="3598863" y="2697163"/>
          <p14:tracePt t="5979" x="3586163" y="2697163"/>
          <p14:tracePt t="5986" x="3575050" y="2708275"/>
          <p14:tracePt t="5996" x="3562350" y="2708275"/>
          <p14:tracePt t="6008" x="3551238" y="2708275"/>
          <p14:tracePt t="6015" x="3538538" y="2708275"/>
          <p14:tracePt t="6032" x="3527425" y="2708275"/>
          <p14:tracePt t="6044" x="3514725" y="2708275"/>
          <p14:tracePt t="6061" x="3503613" y="2708275"/>
          <p14:tracePt t="6070" x="3490913" y="2708275"/>
          <p14:tracePt t="6076" x="3490913" y="2720975"/>
          <p14:tracePt t="6081" x="3479800" y="2720975"/>
          <p14:tracePt t="6108" x="3467100" y="2720975"/>
          <p14:tracePt t="6143" x="3467100" y="2732088"/>
          <p14:tracePt t="6158" x="3467100" y="2743200"/>
          <p14:tracePt t="6211" x="3467100" y="2755900"/>
          <p14:tracePt t="6225" x="3467100" y="2767013"/>
          <p14:tracePt t="6233" x="3479800" y="2767013"/>
          <p14:tracePt t="6239" x="3479800" y="2779713"/>
          <p14:tracePt t="6243" x="3490913" y="2779713"/>
          <p14:tracePt t="6268" x="3503613" y="2779713"/>
          <p14:tracePt t="6296" x="3514725" y="2779713"/>
          <p14:tracePt t="6317" x="3527425" y="2779713"/>
          <p14:tracePt t="6346" x="3538538" y="2779713"/>
          <p14:tracePt t="6367" x="3551238" y="2779713"/>
          <p14:tracePt t="6397" x="3562350" y="2779713"/>
          <p14:tracePt t="6417" x="3575050" y="2779713"/>
          <p14:tracePt t="6431" x="3586163" y="2779713"/>
          <p14:tracePt t="6466" x="3598863" y="2779713"/>
          <p14:tracePt t="6480" x="3609975" y="2779713"/>
          <p14:tracePt t="6502" x="3609975" y="2767013"/>
          <p14:tracePt t="6511" x="3622675" y="2767013"/>
          <p14:tracePt t="6532" x="3633788" y="2767013"/>
          <p14:tracePt t="6539" x="3633788" y="2755900"/>
          <p14:tracePt t="6545" x="3646488" y="2755900"/>
          <p14:tracePt t="6597" x="3657600" y="2755900"/>
          <p14:tracePt t="6661" x="3668713" y="2755900"/>
          <p14:tracePt t="6688" x="3668713" y="2743200"/>
          <p14:tracePt t="6826" x="3668713" y="2732088"/>
          <p14:tracePt t="6984" x="3657600" y="2732088"/>
          <p14:tracePt t="7042" x="3646488" y="2732088"/>
          <p14:tracePt t="7051" x="3646488" y="2743200"/>
          <p14:tracePt t="7063" x="3633788" y="2743200"/>
          <p14:tracePt t="7102" x="3622675" y="2743200"/>
          <p14:tracePt t="7166" x="3609975" y="2743200"/>
          <p14:tracePt t="7189" x="3598863" y="2743200"/>
          <p14:tracePt t="7227" x="3586163" y="2743200"/>
          <p14:tracePt t="7236" x="3586163" y="2732088"/>
          <p14:tracePt t="7251" x="3575050" y="2732088"/>
          <p14:tracePt t="7256" x="3575050" y="2720975"/>
          <p14:tracePt t="7261" x="3575050" y="2708275"/>
          <p14:tracePt t="7268" x="3562350" y="2697163"/>
          <p14:tracePt t="7282" x="3562350" y="2684463"/>
          <p14:tracePt t="7289" x="3562350" y="2673350"/>
          <p14:tracePt t="7296" x="3562350" y="2660650"/>
          <p14:tracePt t="7303" x="3562350" y="2636838"/>
          <p14:tracePt t="7315" x="3562350" y="2625725"/>
          <p14:tracePt t="7320" x="3562350" y="2613025"/>
          <p14:tracePt t="7327" x="3562350" y="2589213"/>
          <p14:tracePt t="7332" x="3562350" y="2578100"/>
          <p14:tracePt t="7339" x="3562350" y="2554288"/>
          <p14:tracePt t="7352" x="3562350" y="2541588"/>
          <p14:tracePt t="7359" x="3562350" y="2530475"/>
          <p14:tracePt t="7366" x="3562350" y="2517775"/>
          <p14:tracePt t="7374" x="3562350" y="2506663"/>
          <p14:tracePt t="7391" x="3562350" y="2493963"/>
          <p14:tracePt t="7988" x="3562350" y="1876425"/>
          <p14:tracePt t="7992" x="3562350" y="1319213"/>
          <p14:tracePt t="7999" x="3562350" y="831850"/>
          <p14:tracePt t="8006" x="3551238" y="379413"/>
          <p14:tracePt t="8013" x="3538538" y="825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5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Why Engineers Use Python</a:t>
            </a:r>
            <a:endParaRPr dirty="0"/>
          </a:p>
        </p:txBody>
      </p:sp>
      <p:pic>
        <p:nvPicPr>
          <p:cNvPr id="2579" name="Google Shape;2579;p55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2" flipH="1">
            <a:off x="820456" y="2399436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5"/>
          <p:cNvPicPr preferRelativeResize="0"/>
          <p:nvPr/>
        </p:nvPicPr>
        <p:blipFill rotWithShape="1">
          <a:blip r:embed="rId6">
            <a:alphaModFix amt="80000"/>
          </a:blip>
          <a:srcRect r="39773"/>
          <a:stretch/>
        </p:blipFill>
        <p:spPr>
          <a:xfrm flipH="1">
            <a:off x="50188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55"/>
          <p:cNvPicPr preferRelativeResize="0"/>
          <p:nvPr/>
        </p:nvPicPr>
        <p:blipFill rotWithShape="1">
          <a:blip r:embed="rId7">
            <a:alphaModFix amt="77000"/>
          </a:blip>
          <a:srcRect r="40691"/>
          <a:stretch/>
        </p:blipFill>
        <p:spPr>
          <a:xfrm flipH="1">
            <a:off x="50278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55"/>
          <p:cNvSpPr txBox="1">
            <a:spLocks noGrp="1"/>
          </p:cNvSpPr>
          <p:nvPr>
            <p:ph type="title" idx="4294967295"/>
          </p:nvPr>
        </p:nvSpPr>
        <p:spPr>
          <a:xfrm>
            <a:off x="3010594" y="1677571"/>
            <a:ext cx="2062983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 AI and Machine Learning</a:t>
            </a:r>
            <a:endParaRPr lang="en-GB" sz="1600" dirty="0"/>
          </a:p>
        </p:txBody>
      </p:sp>
      <p:sp>
        <p:nvSpPr>
          <p:cNvPr id="2586" name="Google Shape;2586;p55"/>
          <p:cNvSpPr txBox="1">
            <a:spLocks noGrp="1"/>
          </p:cNvSpPr>
          <p:nvPr>
            <p:ph type="title" idx="4294967295"/>
          </p:nvPr>
        </p:nvSpPr>
        <p:spPr>
          <a:xfrm>
            <a:off x="2984750" y="3552714"/>
            <a:ext cx="197847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 Data Science and Simulations</a:t>
            </a:r>
            <a:endParaRPr lang="en-GB" sz="1600" dirty="0"/>
          </a:p>
        </p:txBody>
      </p:sp>
      <p:sp>
        <p:nvSpPr>
          <p:cNvPr id="2589" name="Google Shape;2589;p55"/>
          <p:cNvSpPr txBox="1">
            <a:spLocks noGrp="1"/>
          </p:cNvSpPr>
          <p:nvPr>
            <p:ph type="subTitle" idx="4294967295"/>
          </p:nvPr>
        </p:nvSpPr>
        <p:spPr>
          <a:xfrm>
            <a:off x="6412563" y="3127975"/>
            <a:ext cx="239780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Used in </a:t>
            </a:r>
            <a:r>
              <a:rPr lang="en-US" b="1" dirty="0"/>
              <a:t>big data analysis, simulations, and engineering models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GB" dirty="0"/>
              <a:t>Libraries: </a:t>
            </a:r>
            <a:r>
              <a:rPr lang="en-GB" b="1" dirty="0"/>
              <a:t>NumPy, SciPy, Pandas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2591" name="Google Shape;2591;p55"/>
          <p:cNvSpPr txBox="1">
            <a:spLocks noGrp="1"/>
          </p:cNvSpPr>
          <p:nvPr>
            <p:ph type="subTitle" idx="4294967295"/>
          </p:nvPr>
        </p:nvSpPr>
        <p:spPr>
          <a:xfrm>
            <a:off x="6301353" y="1230038"/>
            <a:ext cx="262022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b="1" dirty="0"/>
              <a:t>Used in AI applications</a:t>
            </a:r>
            <a:r>
              <a:rPr lang="en-US" dirty="0"/>
              <a:t> like self-driving cars and robotics.</a:t>
            </a:r>
          </a:p>
          <a:p>
            <a:pPr marL="285750" indent="-285750">
              <a:spcAft>
                <a:spcPts val="1600"/>
              </a:spcAft>
            </a:pPr>
            <a:r>
              <a:rPr lang="en-GB" dirty="0"/>
              <a:t>Libraries: </a:t>
            </a:r>
            <a:r>
              <a:rPr lang="en-GB" b="1" dirty="0"/>
              <a:t>TensorFlow, </a:t>
            </a:r>
            <a:r>
              <a:rPr lang="en-GB" b="1" dirty="0" err="1"/>
              <a:t>PyTorch</a:t>
            </a:r>
            <a:r>
              <a:rPr lang="en-GB" b="1" dirty="0"/>
              <a:t>, OpenCV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2592" name="Google Shape;2592;p55"/>
          <p:cNvSpPr txBox="1">
            <a:spLocks noGrp="1"/>
          </p:cNvSpPr>
          <p:nvPr>
            <p:ph type="title" idx="4294967295"/>
          </p:nvPr>
        </p:nvSpPr>
        <p:spPr>
          <a:xfrm>
            <a:off x="974951" y="24220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Python</a:t>
            </a:r>
            <a:endParaRPr sz="1800" dirty="0"/>
          </a:p>
        </p:txBody>
      </p:sp>
      <p:sp>
        <p:nvSpPr>
          <p:cNvPr id="2594" name="Google Shape;2594;p55"/>
          <p:cNvSpPr/>
          <p:nvPr/>
        </p:nvSpPr>
        <p:spPr>
          <a:xfrm>
            <a:off x="2651177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392609F8-0637-A084-C9DA-05B056BB2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75"/>
    </mc:Choice>
    <mc:Fallback>
      <p:transition spd="slow" advTm="14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" x="2897188" y="2732088"/>
          <p14:tracePt t="365" x="2790825" y="2827338"/>
          <p14:tracePt t="372" x="2589213" y="2994025"/>
          <p14:tracePt t="379" x="2255838" y="3230563"/>
          <p14:tracePt t="386" x="1911350" y="3421063"/>
          <p14:tracePt t="393" x="1746250" y="3516313"/>
          <p14:tracePt t="400" x="1651000" y="3551238"/>
          <p14:tracePt t="407" x="1603375" y="3575050"/>
          <p14:tracePt t="414" x="1579563" y="3587750"/>
          <p14:tracePt t="421" x="1531938" y="3587750"/>
          <p14:tracePt t="430" x="1497013" y="3587750"/>
          <p14:tracePt t="437" x="1460500" y="3587750"/>
          <p14:tracePt t="444" x="1436688" y="3575050"/>
          <p14:tracePt t="450" x="1389063" y="3551238"/>
          <p14:tracePt t="457" x="1330325" y="3516313"/>
          <p14:tracePt t="465" x="1258888" y="3432175"/>
          <p14:tracePt t="471" x="1187450" y="3362325"/>
          <p14:tracePt t="479" x="1092200" y="3254375"/>
          <p14:tracePt t="486" x="973138" y="3100388"/>
          <p14:tracePt t="493" x="903288" y="2957513"/>
          <p14:tracePt t="500" x="819150" y="2814638"/>
          <p14:tracePt t="507" x="771525" y="2684463"/>
          <p14:tracePt t="514" x="723900" y="2565400"/>
          <p14:tracePt t="521" x="688975" y="2482850"/>
          <p14:tracePt t="528" x="676275" y="2411413"/>
          <p14:tracePt t="536" x="665163" y="2376488"/>
          <p14:tracePt t="543" x="665163" y="2352675"/>
          <p14:tracePt t="550" x="665163" y="2328863"/>
          <p14:tracePt t="557" x="665163" y="2316163"/>
          <p14:tracePt t="564" x="665163" y="2292350"/>
          <p14:tracePt t="575" x="665163" y="2281238"/>
          <p14:tracePt t="582" x="676275" y="2268538"/>
          <p14:tracePt t="587" x="688975" y="2257425"/>
          <p14:tracePt t="593" x="700088" y="2233613"/>
          <p14:tracePt t="600" x="723900" y="2220913"/>
          <p14:tracePt t="607" x="747713" y="2209800"/>
          <p14:tracePt t="614" x="795338" y="2185988"/>
          <p14:tracePt t="621" x="866775" y="2138363"/>
          <p14:tracePt t="630" x="962025" y="2090738"/>
          <p14:tracePt t="637" x="1116013" y="2019300"/>
          <p14:tracePt t="644" x="1354138" y="1924050"/>
          <p14:tracePt t="650" x="1579563" y="1804988"/>
          <p14:tracePt t="662" x="1828800" y="1733550"/>
          <p14:tracePt t="668" x="1982788" y="1722438"/>
          <p14:tracePt t="674" x="2101850" y="1698625"/>
          <p14:tracePt t="680" x="2184400" y="1698625"/>
          <p14:tracePt t="687" x="2268538" y="1698625"/>
          <p14:tracePt t="693" x="2327275" y="1698625"/>
          <p14:tracePt t="700" x="2374900" y="1711325"/>
          <p14:tracePt t="707" x="2422525" y="1733550"/>
          <p14:tracePt t="714" x="2446338" y="1757363"/>
          <p14:tracePt t="721" x="2481263" y="1781175"/>
          <p14:tracePt t="728" x="2505075" y="1817688"/>
          <p14:tracePt t="736" x="2541588" y="1852613"/>
          <p14:tracePt t="743" x="2565400" y="1889125"/>
          <p14:tracePt t="750" x="2589213" y="1947863"/>
          <p14:tracePt t="757" x="2613025" y="1995488"/>
          <p14:tracePt t="764" x="2624138" y="2101850"/>
          <p14:tracePt t="771" x="2636838" y="2185988"/>
          <p14:tracePt t="778" x="2647950" y="2281238"/>
          <p14:tracePt t="785" x="2647950" y="2363788"/>
          <p14:tracePt t="792" x="2647950" y="2446338"/>
          <p14:tracePt t="799" x="2636838" y="2506663"/>
          <p14:tracePt t="806" x="2624138" y="2578100"/>
          <p14:tracePt t="813" x="2613025" y="2636838"/>
          <p14:tracePt t="821" x="2589213" y="2708275"/>
          <p14:tracePt t="828" x="2552700" y="2767013"/>
          <p14:tracePt t="835" x="2517775" y="2827338"/>
          <p14:tracePt t="843" x="2493963" y="2874963"/>
          <p14:tracePt t="850" x="2470150" y="2909888"/>
          <p14:tracePt t="857" x="2435225" y="2933700"/>
          <p14:tracePt t="864" x="2422525" y="2957513"/>
          <p14:tracePt t="871" x="2387600" y="2981325"/>
          <p14:tracePt t="878" x="2339975" y="3005138"/>
          <p14:tracePt t="885" x="2303463" y="3017838"/>
          <p14:tracePt t="895" x="2255838" y="3028950"/>
          <p14:tracePt t="904" x="2220913" y="3041650"/>
          <p14:tracePt t="911" x="2184400" y="3041650"/>
          <p14:tracePt t="916" x="2136775" y="3041650"/>
          <p14:tracePt t="922" x="2090738" y="3041650"/>
          <p14:tracePt t="929" x="2054225" y="3041650"/>
          <p14:tracePt t="936" x="2030413" y="3041650"/>
          <p14:tracePt t="949" x="1995488" y="3041650"/>
          <p14:tracePt t="957" x="1982788" y="3041650"/>
          <p14:tracePt t="964" x="1947863" y="3028950"/>
          <p14:tracePt t="968" x="1924050" y="3017838"/>
          <p14:tracePt t="972" x="1900238" y="3017838"/>
          <p14:tracePt t="979" x="1887538" y="3005138"/>
          <p14:tracePt t="985" x="1876425" y="2994025"/>
          <p14:tracePt t="992" x="1852613" y="2981325"/>
          <p14:tracePt t="999" x="1852613" y="2970213"/>
          <p14:tracePt t="1006" x="1828800" y="2957513"/>
          <p14:tracePt t="1013" x="1828800" y="2946400"/>
          <p14:tracePt t="1020" x="1817688" y="2933700"/>
          <p14:tracePt t="1034" x="1804988" y="2909888"/>
          <p14:tracePt t="1043" x="1804988" y="2898775"/>
          <p14:tracePt t="1049" x="1793875" y="2898775"/>
          <p14:tracePt t="1057" x="1793875" y="2886075"/>
          <p14:tracePt t="1064" x="1781175" y="2874963"/>
          <p14:tracePt t="1081" x="1781175" y="2862263"/>
          <p14:tracePt t="1089" x="1781175" y="2851150"/>
          <p14:tracePt t="1106" x="1781175" y="2838450"/>
          <p14:tracePt t="1123" x="1781175" y="2827338"/>
          <p14:tracePt t="1138" x="1793875" y="2814638"/>
          <p14:tracePt t="1158" x="1804988" y="2814638"/>
          <p14:tracePt t="1190" x="1817688" y="2814638"/>
          <p14:tracePt t="1377" x="1817688" y="2827338"/>
          <p14:tracePt t="1413" x="1804988" y="2838450"/>
          <p14:tracePt t="1434" x="1793875" y="2838450"/>
          <p14:tracePt t="1449" x="1781175" y="2838450"/>
          <p14:tracePt t="1495" x="1770063" y="2838450"/>
          <p14:tracePt t="1505" x="1770063" y="2851150"/>
          <p14:tracePt t="1515" x="1757363" y="2851150"/>
          <p14:tracePt t="1517" x="1757363" y="2862263"/>
          <p14:tracePt t="1541" x="1746250" y="2862263"/>
          <p14:tracePt t="1549" x="1746250" y="2874963"/>
          <p14:tracePt t="1556" x="1733550" y="2874963"/>
          <p14:tracePt t="1563" x="1733550" y="2886075"/>
          <p14:tracePt t="1577" x="1722438" y="2886075"/>
          <p14:tracePt t="1584" x="1709738" y="2886075"/>
          <p14:tracePt t="1592" x="1698625" y="2886075"/>
          <p14:tracePt t="1599" x="1698625" y="2898775"/>
          <p14:tracePt t="1605" x="1674813" y="2909888"/>
          <p14:tracePt t="1612" x="1662113" y="2922588"/>
          <p14:tracePt t="1626" x="1638300" y="2922588"/>
          <p14:tracePt t="1634" x="1627188" y="2922588"/>
          <p14:tracePt t="1641" x="1627188" y="2933700"/>
          <p14:tracePt t="1649" x="1614488" y="2933700"/>
          <p14:tracePt t="1656" x="1590675" y="2946400"/>
          <p14:tracePt t="1670" x="1579563" y="2946400"/>
          <p14:tracePt t="1677" x="1566863" y="2957513"/>
          <p14:tracePt t="1698" x="1555750" y="2957513"/>
          <p14:tracePt t="1705" x="1543050" y="2957513"/>
          <p14:tracePt t="1712" x="1531938" y="2957513"/>
          <p14:tracePt t="1726" x="1520825" y="2957513"/>
          <p14:tracePt t="1745" x="1508125" y="2957513"/>
          <p14:tracePt t="1780" x="1497013" y="2957513"/>
          <p14:tracePt t="1795" x="1484313" y="2957513"/>
          <p14:tracePt t="1872" x="1484313" y="2946400"/>
          <p14:tracePt t="1901" x="1497013" y="2933700"/>
          <p14:tracePt t="1922" x="1497013" y="2922588"/>
          <p14:tracePt t="1934" x="1508125" y="2922588"/>
          <p14:tracePt t="1941" x="1520825" y="2909888"/>
          <p14:tracePt t="1957" x="1531938" y="2909888"/>
          <p14:tracePt t="1964" x="1543050" y="2909888"/>
          <p14:tracePt t="1970" x="1555750" y="2909888"/>
          <p14:tracePt t="1991" x="1555750" y="2898775"/>
          <p14:tracePt t="1998" x="1566863" y="2898775"/>
          <p14:tracePt t="2006" x="1579563" y="2898775"/>
          <p14:tracePt t="2013" x="1579563" y="2886075"/>
          <p14:tracePt t="2020" x="1590675" y="2886075"/>
          <p14:tracePt t="2027" x="1603375" y="2886075"/>
          <p14:tracePt t="2034" x="1614488" y="2886075"/>
          <p14:tracePt t="2048" x="1614488" y="2874963"/>
          <p14:tracePt t="2055" x="1627188" y="2874963"/>
          <p14:tracePt t="2069" x="1638300" y="2862263"/>
          <p14:tracePt t="2084" x="1651000" y="2851150"/>
          <p14:tracePt t="2091" x="1662113" y="2851150"/>
          <p14:tracePt t="2105" x="1674813" y="2851150"/>
          <p14:tracePt t="2126" x="1685925" y="2838450"/>
          <p14:tracePt t="2133" x="1698625" y="2838450"/>
          <p14:tracePt t="2151" x="1709738" y="2838450"/>
          <p14:tracePt t="2160" x="1722438" y="2827338"/>
          <p14:tracePt t="2168" x="1733550" y="2827338"/>
          <p14:tracePt t="2171" x="1746250" y="2827338"/>
          <p14:tracePt t="2177" x="1770063" y="2827338"/>
          <p14:tracePt t="2184" x="1793875" y="2803525"/>
          <p14:tracePt t="2190" x="1839913" y="2779713"/>
          <p14:tracePt t="2197" x="1935163" y="2743200"/>
          <p14:tracePt t="2204" x="2078038" y="2697163"/>
          <p14:tracePt t="2211" x="2255838" y="2636838"/>
          <p14:tracePt t="2218" x="2470150" y="2541588"/>
          <p14:tracePt t="2225" x="2647950" y="2482850"/>
          <p14:tracePt t="2232" x="2790825" y="2411413"/>
          <p14:tracePt t="2239" x="2921000" y="2387600"/>
          <p14:tracePt t="2247" x="3028950" y="2339975"/>
          <p14:tracePt t="2256" x="3146425" y="2305050"/>
          <p14:tracePt t="2263" x="3230563" y="2268538"/>
          <p14:tracePt t="2270" x="3302000" y="2257425"/>
          <p14:tracePt t="2277" x="3349625" y="2220913"/>
          <p14:tracePt t="2284" x="3395663" y="2209800"/>
          <p14:tracePt t="2291" x="3419475" y="2209800"/>
          <p14:tracePt t="2298" x="3443288" y="2197100"/>
          <p14:tracePt t="2305" x="3467100" y="2185988"/>
          <p14:tracePt t="2311" x="3490913" y="2173288"/>
          <p14:tracePt t="2319" x="3503613" y="2162175"/>
          <p14:tracePt t="2325" x="3514725" y="2149475"/>
          <p14:tracePt t="2332" x="3527425" y="2149475"/>
          <p14:tracePt t="2346" x="3538538" y="2149475"/>
          <p14:tracePt t="2355" x="3551238" y="2149475"/>
          <p14:tracePt t="2362" x="3562350" y="2138363"/>
          <p14:tracePt t="2369" x="3562350" y="2125663"/>
          <p14:tracePt t="2390" x="3575050" y="2114550"/>
          <p14:tracePt t="2397" x="3575050" y="2101850"/>
          <p14:tracePt t="2404" x="3575050" y="2090738"/>
          <p14:tracePt t="2418" x="3575050" y="2078038"/>
          <p14:tracePt t="2439" x="3575050" y="2066925"/>
          <p14:tracePt t="2479" x="3562350" y="2066925"/>
          <p14:tracePt t="2488" x="3551238" y="2066925"/>
          <p14:tracePt t="2500" x="3538538" y="2066925"/>
          <p14:tracePt t="2512" x="3527425" y="2066925"/>
          <p14:tracePt t="2518" x="3514725" y="2066925"/>
          <p14:tracePt t="2532" x="3503613" y="2066925"/>
          <p14:tracePt t="2547" x="3490913" y="2066925"/>
          <p14:tracePt t="2555" x="3479800" y="2066925"/>
          <p14:tracePt t="2569" x="3467100" y="2066925"/>
          <p14:tracePt t="2576" x="3455988" y="2066925"/>
          <p14:tracePt t="2611" x="3443288" y="2066925"/>
          <p14:tracePt t="2685" x="3455988" y="2066925"/>
          <p14:tracePt t="2694" x="3467100" y="2066925"/>
          <p14:tracePt t="2712" x="3490913" y="2066925"/>
          <p14:tracePt t="2718" x="3503613" y="2066925"/>
          <p14:tracePt t="2732" x="3527425" y="2066925"/>
          <p14:tracePt t="2739" x="3538538" y="2066925"/>
          <p14:tracePt t="2754" x="3551238" y="2066925"/>
          <p14:tracePt t="2764" x="3575050" y="2066925"/>
          <p14:tracePt t="2774" x="3586163" y="2066925"/>
          <p14:tracePt t="2780" x="3598863" y="2066925"/>
          <p14:tracePt t="2785" x="3609975" y="2066925"/>
          <p14:tracePt t="2792" x="3633788" y="2066925"/>
          <p14:tracePt t="2798" x="3657600" y="2066925"/>
          <p14:tracePt t="2814" x="3681413" y="2066925"/>
          <p14:tracePt t="2820" x="3692525" y="2066925"/>
          <p14:tracePt t="2826" x="3716338" y="2066925"/>
          <p14:tracePt t="2833" x="3729038" y="2066925"/>
          <p14:tracePt t="2844" x="3740150" y="2066925"/>
          <p14:tracePt t="2850" x="3752850" y="2066925"/>
          <p14:tracePt t="2855" x="3763963" y="2066925"/>
          <p14:tracePt t="2861" x="3776663" y="2066925"/>
          <p14:tracePt t="2868" x="3787775" y="2066925"/>
          <p14:tracePt t="2875" x="3800475" y="2066925"/>
          <p14:tracePt t="2913" x="3811588" y="2066925"/>
          <p14:tracePt t="2928" x="3824288" y="2066925"/>
          <p14:tracePt t="3056" x="3824288" y="2078038"/>
          <p14:tracePt t="3067" x="3835400" y="2078038"/>
          <p14:tracePt t="3077" x="3848100" y="2078038"/>
          <p14:tracePt t="3081" x="3859213" y="2078038"/>
          <p14:tracePt t="3087" x="3895725" y="2090738"/>
          <p14:tracePt t="3091" x="3930650" y="2090738"/>
          <p14:tracePt t="3097" x="3965575" y="2090738"/>
          <p14:tracePt t="3104" x="4013200" y="2090738"/>
          <p14:tracePt t="3110" x="4097338" y="2090738"/>
          <p14:tracePt t="3117" x="4168775" y="2090738"/>
          <p14:tracePt t="3124" x="4251325" y="2090738"/>
          <p14:tracePt t="3131" x="4310063" y="2090738"/>
          <p14:tracePt t="3138" x="4370388" y="2090738"/>
          <p14:tracePt t="3150" x="4418013" y="2090738"/>
          <p14:tracePt t="3157" x="4441825" y="2090738"/>
          <p14:tracePt t="3162" x="4465638" y="2090738"/>
          <p14:tracePt t="3168" x="4489450" y="2090738"/>
          <p14:tracePt t="3175" x="4513263" y="2090738"/>
          <p14:tracePt t="3182" x="4513263" y="2101850"/>
          <p14:tracePt t="3189" x="4537075" y="2101850"/>
          <p14:tracePt t="3197" x="4548188" y="2114550"/>
          <p14:tracePt t="3211" x="4560888" y="2125663"/>
          <p14:tracePt t="3224" x="4572000" y="2125663"/>
          <p14:tracePt t="3231" x="4572000" y="2138363"/>
          <p14:tracePt t="3238" x="4572000" y="2149475"/>
          <p14:tracePt t="3260" x="4572000" y="2162175"/>
          <p14:tracePt t="3267" x="4572000" y="2173288"/>
          <p14:tracePt t="3274" x="4572000" y="2185988"/>
          <p14:tracePt t="3303" x="4572000" y="2197100"/>
          <p14:tracePt t="3313" x="4560888" y="2197100"/>
          <p14:tracePt t="3322" x="4560888" y="2209800"/>
          <p14:tracePt t="3342" x="4548188" y="2209800"/>
          <p14:tracePt t="3352" x="4537075" y="2209800"/>
          <p14:tracePt t="3359" x="4524375" y="2220913"/>
          <p14:tracePt t="3364" x="4524375" y="2233613"/>
          <p14:tracePt t="3375" x="4513263" y="2233613"/>
          <p14:tracePt t="3383" x="4500563" y="2233613"/>
          <p14:tracePt t="3396" x="4489450" y="2244725"/>
          <p14:tracePt t="3402" x="4476750" y="2244725"/>
          <p14:tracePt t="3410" x="4465638" y="2257425"/>
          <p14:tracePt t="3424" x="4465638" y="2268538"/>
          <p14:tracePt t="3438" x="4452938" y="2268538"/>
          <p14:tracePt t="3452" x="4441825" y="2268538"/>
          <p14:tracePt t="3491" x="4429125" y="2268538"/>
          <p14:tracePt t="3506" x="4418013" y="2268538"/>
          <p14:tracePt t="3518" x="4405313" y="2268538"/>
          <p14:tracePt t="3677" x="4405313" y="2257425"/>
          <p14:tracePt t="3692" x="4418013" y="2244725"/>
          <p14:tracePt t="3703" x="4429125" y="2244725"/>
          <p14:tracePt t="3726" x="4429125" y="2233613"/>
          <p14:tracePt t="4018" x="4595813" y="2233613"/>
          <p14:tracePt t="4022" x="4833938" y="2233613"/>
          <p14:tracePt t="4029" x="5046663" y="2233613"/>
          <p14:tracePt t="4040" x="5272088" y="2233613"/>
          <p14:tracePt t="4049" x="5462588" y="2233613"/>
          <p14:tracePt t="4055" x="5640388" y="2233613"/>
          <p14:tracePt t="4059" x="5818188" y="2233613"/>
          <p14:tracePt t="4066" x="5997575" y="2233613"/>
          <p14:tracePt t="4074" x="6138863" y="2233613"/>
          <p14:tracePt t="4081" x="6270625" y="2257425"/>
          <p14:tracePt t="4087" x="6411913" y="2257425"/>
          <p14:tracePt t="4093" x="6519863" y="2257425"/>
          <p14:tracePt t="4100" x="6615113" y="2257425"/>
          <p14:tracePt t="4107" x="6662738" y="2257425"/>
          <p14:tracePt t="4114" x="6708775" y="2257425"/>
          <p14:tracePt t="4121" x="6732588" y="2257425"/>
          <p14:tracePt t="4128" x="6769100" y="2257425"/>
          <p14:tracePt t="4138" x="6792913" y="2244725"/>
          <p14:tracePt t="4147" x="6804025" y="2244725"/>
          <p14:tracePt t="4152" x="6827838" y="2244725"/>
          <p14:tracePt t="4159" x="6840538" y="2244725"/>
          <p14:tracePt t="4173" x="6851650" y="2244725"/>
          <p14:tracePt t="4180" x="6864350" y="2244725"/>
          <p14:tracePt t="4187" x="6864350" y="2233613"/>
          <p14:tracePt t="4200" x="6875463" y="2220913"/>
          <p14:tracePt t="4214" x="6888163" y="2220913"/>
          <p14:tracePt t="4236" x="6888163" y="2209800"/>
          <p14:tracePt t="4250" x="6888163" y="2197100"/>
          <p14:tracePt t="4264" x="6888163" y="2185988"/>
          <p14:tracePt t="4286" x="6888163" y="2173288"/>
          <p14:tracePt t="4293" x="6888163" y="2162175"/>
          <p14:tracePt t="4307" x="6888163" y="2149475"/>
          <p14:tracePt t="4314" x="6888163" y="2138363"/>
          <p14:tracePt t="4328" x="6888163" y="2125663"/>
          <p14:tracePt t="4343" x="6888163" y="2114550"/>
          <p14:tracePt t="4350" x="6888163" y="2101850"/>
          <p14:tracePt t="4364" x="6888163" y="2090738"/>
          <p14:tracePt t="4372" x="6888163" y="2066925"/>
          <p14:tracePt t="4386" x="6888163" y="2055813"/>
          <p14:tracePt t="4393" x="6888163" y="2043113"/>
          <p14:tracePt t="4400" x="6888163" y="2032000"/>
          <p14:tracePt t="4411" x="6899275" y="2032000"/>
          <p14:tracePt t="4414" x="6911975" y="2019300"/>
          <p14:tracePt t="4421" x="6911975" y="2008188"/>
          <p14:tracePt t="4428" x="6923088" y="2008188"/>
          <p14:tracePt t="4435" x="6935788" y="1995488"/>
          <p14:tracePt t="4449" x="6946900" y="1971675"/>
          <p14:tracePt t="4450" x="6959600" y="1960563"/>
          <p14:tracePt t="4457" x="6970713" y="1960563"/>
          <p14:tracePt t="4470" x="6994525" y="1936750"/>
          <p14:tracePt t="4474" x="7007225" y="1924050"/>
          <p14:tracePt t="4482" x="7018338" y="1912938"/>
          <p14:tracePt t="4488" x="7042150" y="1912938"/>
          <p14:tracePt t="4493" x="7053263" y="1900238"/>
          <p14:tracePt t="4500" x="7053263" y="1889125"/>
          <p14:tracePt t="4507" x="7077075" y="1876425"/>
          <p14:tracePt t="4514" x="7089775" y="1876425"/>
          <p14:tracePt t="4521" x="7089775" y="1865313"/>
          <p14:tracePt t="4528" x="7113588" y="1865313"/>
          <p14:tracePt t="4535" x="7113588" y="1852613"/>
          <p14:tracePt t="4542" x="7124700" y="1852613"/>
          <p14:tracePt t="4556" x="7137400" y="1841500"/>
          <p14:tracePt t="4563" x="7148513" y="1841500"/>
          <p14:tracePt t="4571" x="7161213" y="1841500"/>
          <p14:tracePt t="4592" x="7172325" y="1841500"/>
          <p14:tracePt t="4606" x="7185025" y="1841500"/>
          <p14:tracePt t="4642" x="7196138" y="1828800"/>
          <p14:tracePt t="4657" x="7208838" y="1828800"/>
          <p14:tracePt t="4693" x="7208838" y="1817688"/>
          <p14:tracePt t="4845" x="7219950" y="1817688"/>
          <p14:tracePt t="4902" x="7232650" y="1817688"/>
          <p14:tracePt t="4916" x="7243763" y="1817688"/>
          <p14:tracePt t="4943" x="7256463" y="1817688"/>
          <p14:tracePt t="4950" x="7267575" y="1817688"/>
          <p14:tracePt t="4957" x="7280275" y="1817688"/>
          <p14:tracePt t="4970" x="7291388" y="1817688"/>
          <p14:tracePt t="4979" x="7304088" y="1817688"/>
          <p14:tracePt t="4986" x="7315200" y="1817688"/>
          <p14:tracePt t="4993" x="7326313" y="1817688"/>
          <p14:tracePt t="5000" x="7339013" y="1817688"/>
          <p14:tracePt t="5006" x="7350125" y="1817688"/>
          <p14:tracePt t="5013" x="7373938" y="1817688"/>
          <p14:tracePt t="5027" x="7397750" y="1817688"/>
          <p14:tracePt t="5034" x="7421563" y="1817688"/>
          <p14:tracePt t="5041" x="7434263" y="1817688"/>
          <p14:tracePt t="5048" x="7458075" y="1817688"/>
          <p14:tracePt t="5055" x="7481888" y="1817688"/>
          <p14:tracePt t="5062" x="7505700" y="1817688"/>
          <p14:tracePt t="5069" x="7540625" y="1817688"/>
          <p14:tracePt t="5077" x="7564438" y="1804988"/>
          <p14:tracePt t="5085" x="7600950" y="1804988"/>
          <p14:tracePt t="5092" x="7646988" y="1793875"/>
          <p14:tracePt t="5099" x="7670800" y="1793875"/>
          <p14:tracePt t="5106" x="7707313" y="1793875"/>
          <p14:tracePt t="5113" x="7742238" y="1781175"/>
          <p14:tracePt t="5120" x="7778750" y="1781175"/>
          <p14:tracePt t="5127" x="7802563" y="1770063"/>
          <p14:tracePt t="5134" x="7837488" y="1770063"/>
          <p14:tracePt t="5141" x="7885113" y="1770063"/>
          <p14:tracePt t="5148" x="7921625" y="1770063"/>
          <p14:tracePt t="5155" x="7956550" y="1757363"/>
          <p14:tracePt t="5162" x="8004175" y="1757363"/>
          <p14:tracePt t="5169" x="8051800" y="1757363"/>
          <p14:tracePt t="5177" x="8086725" y="1757363"/>
          <p14:tracePt t="5184" x="8123238" y="1757363"/>
          <p14:tracePt t="5191" x="8158163" y="1757363"/>
          <p14:tracePt t="5198" x="8205788" y="1757363"/>
          <p14:tracePt t="5206" x="8229600" y="1757363"/>
          <p14:tracePt t="5213" x="8264525" y="1757363"/>
          <p14:tracePt t="5227" x="8288338" y="1757363"/>
          <p14:tracePt t="5230" x="8301038" y="1757363"/>
          <p14:tracePt t="5239" x="8312150" y="1757363"/>
          <p14:tracePt t="5245" x="8324850" y="1757363"/>
          <p14:tracePt t="5251" x="8335963" y="1757363"/>
          <p14:tracePt t="5257" x="8359775" y="1757363"/>
          <p14:tracePt t="5273" x="8372475" y="1757363"/>
          <p14:tracePt t="5280" x="8383588" y="1757363"/>
          <p14:tracePt t="5285" x="8396288" y="1757363"/>
          <p14:tracePt t="5313" x="8407400" y="1757363"/>
          <p14:tracePt t="5327" x="8420100" y="1757363"/>
          <p14:tracePt t="5393" x="8420100" y="1770063"/>
          <p14:tracePt t="5472" x="8420100" y="1781175"/>
          <p14:tracePt t="5694" x="8420100" y="1793875"/>
          <p14:tracePt t="5708" x="8407400" y="1793875"/>
          <p14:tracePt t="5716" x="8407400" y="1804988"/>
          <p14:tracePt t="5727" x="8407400" y="1817688"/>
          <p14:tracePt t="5733" x="8396288" y="1817688"/>
          <p14:tracePt t="5740" x="8383588" y="1817688"/>
          <p14:tracePt t="5747" x="8372475" y="1817688"/>
          <p14:tracePt t="5756" x="8372475" y="1828800"/>
          <p14:tracePt t="5771" x="8348663" y="1828800"/>
          <p14:tracePt t="5779" x="8335963" y="1841500"/>
          <p14:tracePt t="5794" x="8324850" y="1841500"/>
          <p14:tracePt t="5801" x="8312150" y="1841500"/>
          <p14:tracePt t="5806" x="8301038" y="1841500"/>
          <p14:tracePt t="5812" x="8288338" y="1841500"/>
          <p14:tracePt t="5819" x="8277225" y="1841500"/>
          <p14:tracePt t="5829" x="8264525" y="1841500"/>
          <p14:tracePt t="5834" x="8253413" y="1841500"/>
          <p14:tracePt t="5841" x="8240713" y="1841500"/>
          <p14:tracePt t="5847" x="8229600" y="1841500"/>
          <p14:tracePt t="5857" x="8218488" y="1841500"/>
          <p14:tracePt t="5862" x="8205788" y="1841500"/>
          <p14:tracePt t="5869" x="8181975" y="1841500"/>
          <p14:tracePt t="5876" x="8158163" y="1841500"/>
          <p14:tracePt t="5890" x="8134350" y="1841500"/>
          <p14:tracePt t="5897" x="8123238" y="1841500"/>
          <p14:tracePt t="5904" x="8086725" y="1841500"/>
          <p14:tracePt t="5911" x="8051800" y="1841500"/>
          <p14:tracePt t="5918" x="7991475" y="1841500"/>
          <p14:tracePt t="5926" x="7908925" y="1841500"/>
          <p14:tracePt t="5933" x="7754938" y="1841500"/>
          <p14:tracePt t="5940" x="7516813" y="1841500"/>
          <p14:tracePt t="5947" x="7256463" y="1865313"/>
          <p14:tracePt t="5954" x="7053263" y="1900238"/>
          <p14:tracePt t="5961" x="6911975" y="1924050"/>
          <p14:tracePt t="5968" x="6827838" y="1936750"/>
          <p14:tracePt t="5975" x="6745288" y="1960563"/>
          <p14:tracePt t="5983" x="6686550" y="1971675"/>
          <p14:tracePt t="5990" x="6615113" y="1984375"/>
          <p14:tracePt t="5997" x="6578600" y="1995488"/>
          <p14:tracePt t="6004" x="6543675" y="2008188"/>
          <p14:tracePt t="6011" x="6507163" y="2008188"/>
          <p14:tracePt t="6018" x="6472238" y="2019300"/>
          <p14:tracePt t="6027" x="6459538" y="2019300"/>
          <p14:tracePt t="6034" x="6435725" y="2019300"/>
          <p14:tracePt t="6041" x="6424613" y="2032000"/>
          <p14:tracePt t="6054" x="6411913" y="2043113"/>
          <p14:tracePt t="6067" x="6400800" y="2043113"/>
          <p14:tracePt t="6071" x="6389688" y="2043113"/>
          <p14:tracePt t="6082" x="6389688" y="2055813"/>
          <p14:tracePt t="6100" x="6376988" y="2055813"/>
          <p14:tracePt t="6107" x="6376988" y="2066925"/>
          <p14:tracePt t="6114" x="6365875" y="2066925"/>
          <p14:tracePt t="6119" x="6365875" y="2078038"/>
          <p14:tracePt t="6133" x="6365875" y="2090738"/>
          <p14:tracePt t="6140" x="6365875" y="2101850"/>
          <p14:tracePt t="6154" x="6365875" y="2114550"/>
          <p14:tracePt t="6175" x="6365875" y="2125663"/>
          <p14:tracePt t="6197" x="6365875" y="2138363"/>
          <p14:tracePt t="6204" x="6376988" y="2138363"/>
          <p14:tracePt t="6232" x="6376988" y="2149475"/>
          <p14:tracePt t="6246" x="6376988" y="2162175"/>
          <p14:tracePt t="6253" x="6389688" y="2162175"/>
          <p14:tracePt t="6260" x="6389688" y="2173288"/>
          <p14:tracePt t="6268" x="6400800" y="2173288"/>
          <p14:tracePt t="6326" x="6411913" y="2173288"/>
          <p14:tracePt t="6368" x="6411913" y="2185988"/>
          <p14:tracePt t="6382" x="6411913" y="2197100"/>
          <p14:tracePt t="6414" x="6411913" y="2209800"/>
          <p14:tracePt t="6418" x="6411913" y="2233613"/>
          <p14:tracePt t="6425" x="6400800" y="2244725"/>
          <p14:tracePt t="6432" x="6376988" y="2281238"/>
          <p14:tracePt t="6439" x="6353175" y="2316163"/>
          <p14:tracePt t="6446" x="6305550" y="2376488"/>
          <p14:tracePt t="6453" x="6210300" y="2506663"/>
          <p14:tracePt t="6460" x="6115050" y="2636838"/>
          <p14:tracePt t="6467" x="5961063" y="2767013"/>
          <p14:tracePt t="6474" x="5807075" y="2898775"/>
          <p14:tracePt t="6481" x="5664200" y="3041650"/>
          <p14:tracePt t="6489" x="5497513" y="3148013"/>
          <p14:tracePt t="6496" x="5332413" y="3267075"/>
          <p14:tracePt t="6506" x="5200650" y="3386138"/>
          <p14:tracePt t="6517" x="5094288" y="3444875"/>
          <p14:tracePt t="6521" x="4987925" y="3527425"/>
          <p14:tracePt t="6530" x="4879975" y="3587750"/>
          <p14:tracePt t="6535" x="4773613" y="3635375"/>
          <p14:tracePt t="6540" x="4678363" y="3670300"/>
          <p14:tracePt t="6547" x="4595813" y="3683000"/>
          <p14:tracePt t="6554" x="4537075" y="3717925"/>
          <p14:tracePt t="6561" x="4465638" y="3730625"/>
          <p14:tracePt t="6567" x="4405313" y="3741738"/>
          <p14:tracePt t="6575" x="4357688" y="3754438"/>
          <p14:tracePt t="6582" x="4310063" y="3765550"/>
          <p14:tracePt t="6589" x="4251325" y="3776663"/>
          <p14:tracePt t="6596" x="4203700" y="3776663"/>
          <p14:tracePt t="6603" x="4144963" y="3789363"/>
          <p14:tracePt t="6616" x="4097338" y="3789363"/>
          <p14:tracePt t="6626" x="4060825" y="3789363"/>
          <p14:tracePt t="6628" x="4037013" y="3789363"/>
          <p14:tracePt t="6633" x="4002088" y="3789363"/>
          <p14:tracePt t="6639" x="3978275" y="3789363"/>
          <p14:tracePt t="6653" x="3943350" y="3789363"/>
          <p14:tracePt t="6660" x="3930650" y="3789363"/>
          <p14:tracePt t="6667" x="3906838" y="3789363"/>
          <p14:tracePt t="6674" x="3883025" y="3776663"/>
          <p14:tracePt t="6681" x="3871913" y="3776663"/>
          <p14:tracePt t="6689" x="3859213" y="3776663"/>
          <p14:tracePt t="6696" x="3835400" y="3765550"/>
          <p14:tracePt t="6703" x="3824288" y="3765550"/>
          <p14:tracePt t="6710" x="3800475" y="3754438"/>
          <p14:tracePt t="6717" x="3787775" y="3754438"/>
          <p14:tracePt t="6724" x="3776663" y="3741738"/>
          <p14:tracePt t="6731" x="3752850" y="3730625"/>
          <p14:tracePt t="6738" x="3729038" y="3717925"/>
          <p14:tracePt t="6745" x="3716338" y="3706813"/>
          <p14:tracePt t="6752" x="3692525" y="3706813"/>
          <p14:tracePt t="6763" x="3668713" y="3694113"/>
          <p14:tracePt t="6771" x="3657600" y="3683000"/>
          <p14:tracePt t="6777" x="3646488" y="3683000"/>
          <p14:tracePt t="6781" x="3622675" y="3670300"/>
          <p14:tracePt t="6789" x="3598863" y="3659188"/>
          <p14:tracePt t="6796" x="3586163" y="3659188"/>
          <p14:tracePt t="6803" x="3551238" y="3646488"/>
          <p14:tracePt t="6816" x="3538538" y="3646488"/>
          <p14:tracePt t="6824" x="3514725" y="3646488"/>
          <p14:tracePt t="6829" x="3490913" y="3646488"/>
          <p14:tracePt t="6834" x="3479800" y="3646488"/>
          <p14:tracePt t="6840" x="3443288" y="3635375"/>
          <p14:tracePt t="6847" x="3432175" y="3635375"/>
          <p14:tracePt t="6853" x="3419475" y="3622675"/>
          <p14:tracePt t="6864" x="3395663" y="3622675"/>
          <p14:tracePt t="6871" x="3384550" y="3622675"/>
          <p14:tracePt t="6876" x="3371850" y="3622675"/>
          <p14:tracePt t="6882" x="3349625" y="3622675"/>
          <p14:tracePt t="6889" x="3336925" y="3622675"/>
          <p14:tracePt t="6896" x="3325813" y="3622675"/>
          <p14:tracePt t="6903" x="3313113" y="3622675"/>
          <p14:tracePt t="6910" x="3302000" y="3622675"/>
          <p14:tracePt t="6918" x="3289300" y="3622675"/>
          <p14:tracePt t="6924" x="3278188" y="3622675"/>
          <p14:tracePt t="6938" x="3265488" y="3622675"/>
          <p14:tracePt t="6945" x="3254375" y="3622675"/>
          <p14:tracePt t="6952" x="3254375" y="3635375"/>
          <p14:tracePt t="6966" x="3241675" y="3635375"/>
          <p14:tracePt t="6973" x="3241675" y="3646488"/>
          <p14:tracePt t="6988" x="3241675" y="3659188"/>
          <p14:tracePt t="7003" x="3241675" y="3670300"/>
          <p14:tracePt t="7010" x="3241675" y="3683000"/>
          <p14:tracePt t="7024" x="3241675" y="3694113"/>
          <p14:tracePt t="7031" x="3241675" y="3706813"/>
          <p14:tracePt t="7045" x="3241675" y="3717925"/>
          <p14:tracePt t="7059" x="3254375" y="3730625"/>
          <p14:tracePt t="7073" x="3265488" y="3741738"/>
          <p14:tracePt t="7080" x="3265488" y="3754438"/>
          <p14:tracePt t="7087" x="3265488" y="3765550"/>
          <p14:tracePt t="7096" x="3278188" y="3765550"/>
          <p14:tracePt t="7103" x="3289300" y="3776663"/>
          <p14:tracePt t="7117" x="3302000" y="3789363"/>
          <p14:tracePt t="7124" x="3313113" y="3789363"/>
          <p14:tracePt t="7131" x="3313113" y="3800475"/>
          <p14:tracePt t="7138" x="3325813" y="3813175"/>
          <p14:tracePt t="7150" x="3336925" y="3813175"/>
          <p14:tracePt t="7155" x="3349625" y="3824288"/>
          <p14:tracePt t="7163" x="3360738" y="3824288"/>
          <p14:tracePt t="7168" x="3371850" y="3824288"/>
          <p14:tracePt t="7174" x="3384550" y="3824288"/>
          <p14:tracePt t="7183" x="3395663" y="3824288"/>
          <p14:tracePt t="7189" x="3419475" y="3836988"/>
          <p14:tracePt t="7196" x="3432175" y="3836988"/>
          <p14:tracePt t="7202" x="3443288" y="3848100"/>
          <p14:tracePt t="7209" x="3467100" y="3848100"/>
          <p14:tracePt t="7216" x="3479800" y="3848100"/>
          <p14:tracePt t="7223" x="3514725" y="3848100"/>
          <p14:tracePt t="7230" x="3538538" y="3848100"/>
          <p14:tracePt t="7238" x="3575050" y="3848100"/>
          <p14:tracePt t="7245" x="3622675" y="3848100"/>
          <p14:tracePt t="7252" x="3657600" y="3848100"/>
          <p14:tracePt t="7259" x="3705225" y="3836988"/>
          <p14:tracePt t="7266" x="3740150" y="3836988"/>
          <p14:tracePt t="7273" x="3811588" y="3824288"/>
          <p14:tracePt t="7280" x="3848100" y="3813175"/>
          <p14:tracePt t="7287" x="3895725" y="3800475"/>
          <p14:tracePt t="7295" x="3965575" y="3789363"/>
          <p14:tracePt t="7302" x="4013200" y="3776663"/>
          <p14:tracePt t="7309" x="4037013" y="3765550"/>
          <p14:tracePt t="7316" x="4097338" y="3765550"/>
          <p14:tracePt t="7326" x="4144963" y="3754438"/>
          <p14:tracePt t="7336" x="4192588" y="3741738"/>
          <p14:tracePt t="7342" x="4240213" y="3730625"/>
          <p14:tracePt t="7348" x="4286250" y="3717925"/>
          <p14:tracePt t="7353" x="4322763" y="3717925"/>
          <p14:tracePt t="7359" x="4357688" y="3706813"/>
          <p14:tracePt t="7367" x="4405313" y="3706813"/>
          <p14:tracePt t="7374" x="4441825" y="3706813"/>
          <p14:tracePt t="7381" x="4452938" y="3706813"/>
          <p14:tracePt t="7388" x="4476750" y="3706813"/>
          <p14:tracePt t="7395" x="4500563" y="3706813"/>
          <p14:tracePt t="7402" x="4524375" y="3706813"/>
          <p14:tracePt t="7409" x="4537075" y="3706813"/>
          <p14:tracePt t="7416" x="4548188" y="3706813"/>
          <p14:tracePt t="7423" x="4572000" y="3706813"/>
          <p14:tracePt t="7430" x="4583113" y="3706813"/>
          <p14:tracePt t="7437" x="4595813" y="3706813"/>
          <p14:tracePt t="7444" x="4606925" y="3706813"/>
          <p14:tracePt t="7452" x="4619625" y="3706813"/>
          <p14:tracePt t="7465" x="4643438" y="3706813"/>
          <p14:tracePt t="7480" x="4654550" y="3717925"/>
          <p14:tracePt t="7487" x="4667250" y="3717925"/>
          <p14:tracePt t="7495" x="4678363" y="3730625"/>
          <p14:tracePt t="7519" x="4691063" y="3730625"/>
          <p14:tracePt t="7529" x="4702175" y="3730625"/>
          <p14:tracePt t="7545" x="4702175" y="3741738"/>
          <p14:tracePt t="7559" x="4714875" y="3741738"/>
          <p14:tracePt t="7587" x="4714875" y="3754438"/>
          <p14:tracePt t="7719" x="4714875" y="3765550"/>
          <p14:tracePt t="7747" x="4714875" y="3776663"/>
          <p14:tracePt t="7796" x="4714875" y="3789363"/>
          <p14:tracePt t="7889" x="4714875" y="3800475"/>
          <p14:tracePt t="7907" x="4714875" y="3813175"/>
          <p14:tracePt t="7938" x="4714875" y="3824288"/>
          <p14:tracePt t="7952" x="4714875" y="3836988"/>
          <p14:tracePt t="7960" x="4702175" y="3848100"/>
          <p14:tracePt t="7973" x="4691063" y="3860800"/>
          <p14:tracePt t="7980" x="4691063" y="3871913"/>
          <p14:tracePt t="7987" x="4678363" y="3884613"/>
          <p14:tracePt t="7994" x="4667250" y="3908425"/>
          <p14:tracePt t="8001" x="4654550" y="3919538"/>
          <p14:tracePt t="8008" x="4630738" y="3932238"/>
          <p14:tracePt t="8015" x="4630738" y="3956050"/>
          <p14:tracePt t="8022" x="4606925" y="3979863"/>
          <p14:tracePt t="8029" x="4595813" y="4003675"/>
          <p14:tracePt t="8036" x="4572000" y="4003675"/>
          <p14:tracePt t="8043" x="4560888" y="4027488"/>
          <p14:tracePt t="8050" x="4537075" y="4051300"/>
          <p14:tracePt t="8057" x="4513263" y="4075113"/>
          <p14:tracePt t="8064" x="4476750" y="4086225"/>
          <p14:tracePt t="8071" x="4441825" y="4098925"/>
          <p14:tracePt t="8079" x="4418013" y="4121150"/>
          <p14:tracePt t="8086" x="4370388" y="4144963"/>
          <p14:tracePt t="8093" x="4322763" y="4157663"/>
          <p14:tracePt t="8101" x="4275138" y="4168775"/>
          <p14:tracePt t="8108" x="4227513" y="4181475"/>
          <p14:tracePt t="8115" x="4179888" y="4192588"/>
          <p14:tracePt t="8122" x="4132263" y="4192588"/>
          <p14:tracePt t="8129" x="4073525" y="4192588"/>
          <p14:tracePt t="8136" x="4037013" y="4192588"/>
          <p14:tracePt t="8143" x="4002088" y="4192588"/>
          <p14:tracePt t="8150" x="3965575" y="4192588"/>
          <p14:tracePt t="8157" x="3930650" y="4192588"/>
          <p14:tracePt t="8166" x="3895725" y="4192588"/>
          <p14:tracePt t="8173" x="3859213" y="4192588"/>
          <p14:tracePt t="8180" x="3824288" y="4181475"/>
          <p14:tracePt t="8187" x="3800475" y="4181475"/>
          <p14:tracePt t="8194" x="3776663" y="4181475"/>
          <p14:tracePt t="8206" x="3763963" y="4181475"/>
          <p14:tracePt t="8210" x="3740150" y="4181475"/>
          <p14:tracePt t="8221" x="3705225" y="4181475"/>
          <p14:tracePt t="8227" x="3692525" y="4181475"/>
          <p14:tracePt t="8232" x="3668713" y="4181475"/>
          <p14:tracePt t="8237" x="3657600" y="4181475"/>
          <p14:tracePt t="8243" x="3646488" y="4181475"/>
          <p14:tracePt t="8250" x="3622675" y="4181475"/>
          <p14:tracePt t="8264" x="3609975" y="4181475"/>
          <p14:tracePt t="8271" x="3598863" y="4181475"/>
          <p14:tracePt t="8278" x="3586163" y="4181475"/>
          <p14:tracePt t="8292" x="3575050" y="4192588"/>
          <p14:tracePt t="8300" x="3562350" y="4192588"/>
          <p14:tracePt t="8307" x="3562350" y="4205288"/>
          <p14:tracePt t="8343" x="3562350" y="4216400"/>
          <p14:tracePt t="8364" x="3562350" y="4229100"/>
          <p14:tracePt t="8429" x="3575050" y="4229100"/>
          <p14:tracePt t="8450" x="3586163" y="4229100"/>
          <p14:tracePt t="8464" x="3598863" y="4229100"/>
          <p14:tracePt t="8471" x="3609975" y="4229100"/>
          <p14:tracePt t="8485" x="3622675" y="4229100"/>
          <p14:tracePt t="8492" x="3633788" y="4229100"/>
          <p14:tracePt t="8514" x="3646488" y="4229100"/>
          <p14:tracePt t="8521" x="3657600" y="4229100"/>
          <p14:tracePt t="8528" x="3668713" y="4229100"/>
          <p14:tracePt t="8543" x="3692525" y="4229100"/>
          <p14:tracePt t="8557" x="3716338" y="4229100"/>
          <p14:tracePt t="8564" x="3752850" y="4216400"/>
          <p14:tracePt t="8571" x="3811588" y="4205288"/>
          <p14:tracePt t="8578" x="3943350" y="4157663"/>
          <p14:tracePt t="8585" x="4084638" y="4110038"/>
          <p14:tracePt t="8595" x="4310063" y="4038600"/>
          <p14:tracePt t="8604" x="4643438" y="3919538"/>
          <p14:tracePt t="8610" x="4975225" y="3813175"/>
          <p14:tracePt t="8615" x="5260975" y="3706813"/>
          <p14:tracePt t="8622" x="5545138" y="3635375"/>
          <p14:tracePt t="8631" x="5735638" y="3563938"/>
          <p14:tracePt t="8635" x="5878513" y="3516313"/>
          <p14:tracePt t="8642" x="6021388" y="3479800"/>
          <p14:tracePt t="8649" x="6115050" y="3455988"/>
          <p14:tracePt t="8656" x="6223000" y="3444875"/>
          <p14:tracePt t="8663" x="6329363" y="3409950"/>
          <p14:tracePt t="8674" x="6411913" y="3386138"/>
          <p14:tracePt t="8682" x="6496050" y="3362325"/>
          <p14:tracePt t="8687" x="6578600" y="3349625"/>
          <p14:tracePt t="8693" x="6638925" y="3349625"/>
          <p14:tracePt t="8700" x="6721475" y="3349625"/>
          <p14:tracePt t="8708" x="6769100" y="3338513"/>
          <p14:tracePt t="8714" x="6827838" y="3338513"/>
          <p14:tracePt t="8721" x="6864350" y="3338513"/>
          <p14:tracePt t="8728" x="6899275" y="3338513"/>
          <p14:tracePt t="8735" x="6935788" y="3338513"/>
          <p14:tracePt t="8742" x="6970713" y="3338513"/>
          <p14:tracePt t="8749" x="6994525" y="3338513"/>
          <p14:tracePt t="8756" x="7029450" y="3338513"/>
          <p14:tracePt t="8763" x="7053263" y="3338513"/>
          <p14:tracePt t="8770" x="7077075" y="3338513"/>
          <p14:tracePt t="8777" x="7100888" y="3338513"/>
          <p14:tracePt t="8784" x="7137400" y="3338513"/>
          <p14:tracePt t="8792" x="7148513" y="3338513"/>
          <p14:tracePt t="8799" x="7172325" y="3338513"/>
          <p14:tracePt t="8810" x="7196138" y="3349625"/>
          <p14:tracePt t="8820" x="7219950" y="3349625"/>
          <p14:tracePt t="8827" x="7243763" y="3362325"/>
          <p14:tracePt t="8829" x="7267575" y="3362325"/>
          <p14:tracePt t="8836" x="7280275" y="3362325"/>
          <p14:tracePt t="8842" x="7304088" y="3362325"/>
          <p14:tracePt t="8849" x="7326313" y="3373438"/>
          <p14:tracePt t="8858" x="7350125" y="3373438"/>
          <p14:tracePt t="8864" x="7373938" y="3373438"/>
          <p14:tracePt t="8871" x="7397750" y="3386138"/>
          <p14:tracePt t="8877" x="7410450" y="3386138"/>
          <p14:tracePt t="8885" x="7434263" y="3386138"/>
          <p14:tracePt t="8891" x="7445375" y="3386138"/>
          <p14:tracePt t="8898" x="7469188" y="3386138"/>
          <p14:tracePt t="8907" x="7493000" y="3397250"/>
          <p14:tracePt t="8914" x="7505700" y="3397250"/>
          <p14:tracePt t="8921" x="7529513" y="3397250"/>
          <p14:tracePt t="8928" x="7540625" y="3397250"/>
          <p14:tracePt t="8942" x="7564438" y="3397250"/>
          <p14:tracePt t="8949" x="7564438" y="3409950"/>
          <p14:tracePt t="8957" x="7577138" y="3409950"/>
          <p14:tracePt t="8964" x="7588250" y="3409950"/>
          <p14:tracePt t="8971" x="7600950" y="3421063"/>
          <p14:tracePt t="8984" x="7612063" y="3421063"/>
          <p14:tracePt t="8998" x="7623175" y="3421063"/>
          <p14:tracePt t="9023" x="7635875" y="3421063"/>
          <p14:tracePt t="9045" x="7646988" y="3421063"/>
          <p14:tracePt t="9053" x="7646988" y="3432175"/>
          <p14:tracePt t="9059" x="7659688" y="3432175"/>
          <p14:tracePt t="9064" x="7659688" y="3444875"/>
          <p14:tracePt t="9106" x="7659688" y="3455988"/>
          <p14:tracePt t="9128" x="7659688" y="3468688"/>
          <p14:tracePt t="9142" x="7659688" y="3479800"/>
          <p14:tracePt t="9238" x="7659688" y="3492500"/>
          <p14:tracePt t="9259" x="7659688" y="3503613"/>
          <p14:tracePt t="9366" x="7659688" y="3516313"/>
          <p14:tracePt t="9408" x="7646988" y="3527425"/>
          <p14:tracePt t="9449" x="7635875" y="3527425"/>
          <p14:tracePt t="9470" x="7635875" y="3540125"/>
          <p14:tracePt t="9477" x="7623175" y="3540125"/>
          <p14:tracePt t="9501" x="7612063" y="3540125"/>
          <p14:tracePt t="9529" x="7600950" y="3540125"/>
          <p14:tracePt t="9537" x="7588250" y="3540125"/>
          <p14:tracePt t="9545" x="7577138" y="3540125"/>
          <p14:tracePt t="9563" x="7564438" y="3540125"/>
          <p14:tracePt t="9570" x="7553325" y="3540125"/>
          <p14:tracePt t="9577" x="7540625" y="3527425"/>
          <p14:tracePt t="9584" x="7529513" y="3516313"/>
          <p14:tracePt t="9591" x="7516813" y="3516313"/>
          <p14:tracePt t="9598" x="7505700" y="3516313"/>
          <p14:tracePt t="9605" x="7493000" y="3503613"/>
          <p14:tracePt t="9613" x="7481888" y="3492500"/>
          <p14:tracePt t="9628" x="7469188" y="3479800"/>
          <p14:tracePt t="9635" x="7458075" y="3468688"/>
          <p14:tracePt t="9642" x="7458075" y="3455988"/>
          <p14:tracePt t="9656" x="7445375" y="3455988"/>
          <p14:tracePt t="9663" x="7434263" y="3455988"/>
          <p14:tracePt t="9670" x="7434263" y="3444875"/>
          <p14:tracePt t="9677" x="7421563" y="3444875"/>
          <p14:tracePt t="9684" x="7421563" y="3432175"/>
          <p14:tracePt t="9710" x="7410450" y="3432175"/>
          <p14:tracePt t="9726" x="7410450" y="3421063"/>
          <p14:tracePt t="9788" x="7421563" y="3421063"/>
          <p14:tracePt t="9797" x="7434263" y="3421063"/>
          <p14:tracePt t="9805" x="7445375" y="3421063"/>
          <p14:tracePt t="9823" x="7458075" y="3421063"/>
          <p14:tracePt t="9830" x="7469188" y="3421063"/>
          <p14:tracePt t="9843" x="7481888" y="3421063"/>
          <p14:tracePt t="9849" x="7493000" y="3421063"/>
          <p14:tracePt t="9856" x="7505700" y="3421063"/>
          <p14:tracePt t="9874" x="7516813" y="3421063"/>
          <p14:tracePt t="9882" x="7529513" y="3421063"/>
          <p14:tracePt t="9893" x="7540625" y="3421063"/>
          <p14:tracePt t="9901" x="7553325" y="3421063"/>
          <p14:tracePt t="9907" x="7564438" y="3421063"/>
          <p14:tracePt t="9929" x="7577138" y="3421063"/>
          <p14:tracePt t="9937" x="7588250" y="3409950"/>
          <p14:tracePt t="9950" x="7600950" y="3409950"/>
          <p14:tracePt t="9958" x="7612063" y="3409950"/>
          <p14:tracePt t="9971" x="7623175" y="3409950"/>
          <p14:tracePt t="9992" x="7635875" y="3409950"/>
          <p14:tracePt t="10014" x="7646988" y="3409950"/>
          <p14:tracePt t="10051" x="7659688" y="3409950"/>
          <p14:tracePt t="10776" x="7683500" y="3409950"/>
          <p14:tracePt t="10785" x="7707313" y="3409950"/>
          <p14:tracePt t="10791" x="7731125" y="3397250"/>
          <p14:tracePt t="10797" x="7742238" y="3397250"/>
          <p14:tracePt t="10804" x="7754938" y="3397250"/>
          <p14:tracePt t="10811" x="7778750" y="3397250"/>
          <p14:tracePt t="10822" x="7789863" y="3397250"/>
          <p14:tracePt t="10830" x="7813675" y="3397250"/>
          <p14:tracePt t="10844" x="7826375" y="3397250"/>
          <p14:tracePt t="10851" x="7837488" y="3397250"/>
          <p14:tracePt t="10858" x="7850188" y="3397250"/>
          <p14:tracePt t="10880" x="7861300" y="3397250"/>
          <p14:tracePt t="10898" x="7874000" y="3397250"/>
          <p14:tracePt t="10932" x="7885113" y="3397250"/>
          <p14:tracePt t="10954" x="7897813" y="3397250"/>
          <p14:tracePt t="10996" x="7897813" y="3409950"/>
          <p14:tracePt t="11024" x="7897813" y="3421063"/>
          <p14:tracePt t="11040" x="7885113" y="3432175"/>
          <p14:tracePt t="11047" x="7885113" y="3444875"/>
          <p14:tracePt t="11053" x="7874000" y="3444875"/>
          <p14:tracePt t="11059" x="7861300" y="3444875"/>
          <p14:tracePt t="11066" x="7850188" y="3468688"/>
          <p14:tracePt t="11073" x="7826375" y="3479800"/>
          <p14:tracePt t="11080" x="7802563" y="3492500"/>
          <p14:tracePt t="11087" x="7766050" y="3516313"/>
          <p14:tracePt t="11094" x="7754938" y="3516313"/>
          <p14:tracePt t="11101" x="7718425" y="3527425"/>
          <p14:tracePt t="11108" x="7670800" y="3551238"/>
          <p14:tracePt t="11115" x="7623175" y="3563938"/>
          <p14:tracePt t="11123" x="7577138" y="3575050"/>
          <p14:tracePt t="11131" x="7505700" y="3598863"/>
          <p14:tracePt t="11138" x="7434263" y="3598863"/>
          <p14:tracePt t="11151" x="7362825" y="3622675"/>
          <p14:tracePt t="11155" x="7304088" y="3635375"/>
          <p14:tracePt t="11163" x="7256463" y="3635375"/>
          <p14:tracePt t="11168" x="7219950" y="3646488"/>
          <p14:tracePt t="11174" x="7196138" y="3646488"/>
          <p14:tracePt t="11181" x="7172325" y="3646488"/>
          <p14:tracePt t="11187" x="7161213" y="3646488"/>
          <p14:tracePt t="11194" x="7148513" y="3646488"/>
          <p14:tracePt t="11201" x="7137400" y="3646488"/>
          <p14:tracePt t="11208" x="7124700" y="3646488"/>
          <p14:tracePt t="11216" x="7113588" y="3646488"/>
          <p14:tracePt t="11223" x="7100888" y="3646488"/>
          <p14:tracePt t="11231" x="7089775" y="3646488"/>
          <p14:tracePt t="11245" x="7077075" y="3646488"/>
          <p14:tracePt t="11252" x="7065963" y="3646488"/>
          <p14:tracePt t="11276" x="7053263" y="3646488"/>
          <p14:tracePt t="11291" x="7042150" y="3646488"/>
          <p14:tracePt t="11303" x="7029450" y="3646488"/>
          <p14:tracePt t="11339" x="7029450" y="3659188"/>
          <p14:tracePt t="11360" x="7029450" y="3670300"/>
          <p14:tracePt t="11395" x="7029450" y="3683000"/>
          <p14:tracePt t="11438" x="7042150" y="3683000"/>
          <p14:tracePt t="11452" x="7053263" y="3683000"/>
          <p14:tracePt t="11481" x="7053263" y="3694113"/>
          <p14:tracePt t="11488" x="7065963" y="3694113"/>
          <p14:tracePt t="11503" x="7077075" y="3694113"/>
          <p14:tracePt t="11542" x="7089775" y="3694113"/>
          <p14:tracePt t="11556" x="7100888" y="3694113"/>
          <p14:tracePt t="11576" x="7113588" y="3694113"/>
          <p14:tracePt t="11589" x="7124700" y="3694113"/>
          <p14:tracePt t="11603" x="7137400" y="3694113"/>
          <p14:tracePt t="11616" x="7148513" y="3694113"/>
          <p14:tracePt t="11624" x="7161213" y="3694113"/>
          <p14:tracePt t="11631" x="7172325" y="3694113"/>
          <p14:tracePt t="11646" x="7196138" y="3694113"/>
          <p14:tracePt t="11660" x="7219950" y="3694113"/>
          <p14:tracePt t="11667" x="7243763" y="3683000"/>
          <p14:tracePt t="11681" x="7267575" y="3683000"/>
          <p14:tracePt t="11688" x="7291388" y="3683000"/>
          <p14:tracePt t="11695" x="7304088" y="3683000"/>
          <p14:tracePt t="11702" x="7326313" y="3670300"/>
          <p14:tracePt t="11710" x="7362825" y="3659188"/>
          <p14:tracePt t="11717" x="7373938" y="3646488"/>
          <p14:tracePt t="11724" x="7410450" y="3635375"/>
          <p14:tracePt t="11731" x="7434263" y="3635375"/>
          <p14:tracePt t="11739" x="7458075" y="3635375"/>
          <p14:tracePt t="11746" x="7493000" y="3622675"/>
          <p14:tracePt t="11753" x="7516813" y="3622675"/>
          <p14:tracePt t="11760" x="7540625" y="3611563"/>
          <p14:tracePt t="11767" x="7564438" y="3611563"/>
          <p14:tracePt t="11774" x="7588250" y="3611563"/>
          <p14:tracePt t="11781" x="7600950" y="3598863"/>
          <p14:tracePt t="11789" x="7612063" y="3598863"/>
          <p14:tracePt t="11796" x="7635875" y="3598863"/>
          <p14:tracePt t="11803" x="7646988" y="3598863"/>
          <p14:tracePt t="11810" x="7670800" y="3598863"/>
          <p14:tracePt t="11828" x="7694613" y="3598863"/>
          <p14:tracePt t="11838" x="7718425" y="3598863"/>
          <p14:tracePt t="11848" x="7731125" y="3598863"/>
          <p14:tracePt t="11854" x="7754938" y="3598863"/>
          <p14:tracePt t="11870" x="7766050" y="3598863"/>
          <p14:tracePt t="11876" x="7778750" y="3598863"/>
          <p14:tracePt t="11882" x="7789863" y="3598863"/>
          <p14:tracePt t="11889" x="7802563" y="3598863"/>
          <p14:tracePt t="11896" x="7813675" y="3598863"/>
          <p14:tracePt t="11903" x="7826375" y="3598863"/>
          <p14:tracePt t="11910" x="7837488" y="3598863"/>
          <p14:tracePt t="11917" x="7850188" y="3598863"/>
          <p14:tracePt t="11924" x="7861300" y="3598863"/>
          <p14:tracePt t="11931" x="7874000" y="3598863"/>
          <p14:tracePt t="11947" x="7885113" y="3598863"/>
          <p14:tracePt t="11953" x="7897813" y="3598863"/>
          <p14:tracePt t="11961" x="7908925" y="3598863"/>
          <p14:tracePt t="11975" x="7921625" y="3598863"/>
          <p14:tracePt t="11996" x="7932738" y="3598863"/>
          <p14:tracePt t="12003" x="7932738" y="3611563"/>
          <p14:tracePt t="12017" x="7932738" y="3622675"/>
          <p14:tracePt t="12024" x="7943850" y="3622675"/>
          <p14:tracePt t="12054" x="7943850" y="3635375"/>
          <p14:tracePt t="12062" x="7943850" y="3646488"/>
          <p14:tracePt t="12085" x="7943850" y="3659188"/>
          <p14:tracePt t="12095" x="7943850" y="3670300"/>
          <p14:tracePt t="12101" x="7943850" y="3683000"/>
          <p14:tracePt t="12112" x="7943850" y="3694113"/>
          <p14:tracePt t="12118" x="7943850" y="3706813"/>
          <p14:tracePt t="12140" x="7943850" y="3717925"/>
          <p14:tracePt t="12148" x="7943850" y="3730625"/>
          <p14:tracePt t="12155" x="7932738" y="3730625"/>
          <p14:tracePt t="12161" x="7932738" y="3741738"/>
          <p14:tracePt t="12168" x="7921625" y="3754438"/>
          <p14:tracePt t="12182" x="7908925" y="3765550"/>
          <p14:tracePt t="12196" x="7897813" y="3776663"/>
          <p14:tracePt t="12204" x="7885113" y="3789363"/>
          <p14:tracePt t="12218" x="7874000" y="3800475"/>
          <p14:tracePt t="12225" x="7861300" y="3813175"/>
          <p14:tracePt t="12239" x="7861300" y="3824288"/>
          <p14:tracePt t="12247" x="7850188" y="3824288"/>
          <p14:tracePt t="12254" x="7837488" y="3836988"/>
          <p14:tracePt t="12261" x="7826375" y="3848100"/>
          <p14:tracePt t="12283" x="7813675" y="3848100"/>
          <p14:tracePt t="12291" x="7802563" y="3860800"/>
          <p14:tracePt t="12304" x="7802563" y="3871913"/>
          <p14:tracePt t="12312" x="7789863" y="3871913"/>
          <p14:tracePt t="12325" x="7778750" y="3884613"/>
          <p14:tracePt t="12332" x="7766050" y="3884613"/>
          <p14:tracePt t="12354" x="7754938" y="3895725"/>
          <p14:tracePt t="12362" x="7742238" y="3895725"/>
          <p14:tracePt t="12379" x="7731125" y="3895725"/>
          <p14:tracePt t="12385" x="7718425" y="3895725"/>
          <p14:tracePt t="12407" x="7707313" y="3895725"/>
          <p14:tracePt t="12434" x="7694613" y="3895725"/>
          <p14:tracePt t="12435" x="7683500" y="3895725"/>
          <p14:tracePt t="12438" x="7646988" y="3895725"/>
          <p14:tracePt t="12447" x="7635875" y="3884613"/>
          <p14:tracePt t="12461" x="7623175" y="3884613"/>
          <p14:tracePt t="12468" x="7612063" y="3884613"/>
          <p14:tracePt t="12475" x="7600950" y="3884613"/>
          <p14:tracePt t="12482" x="7588250" y="3871913"/>
          <p14:tracePt t="12492" x="7577138" y="3871913"/>
          <p14:tracePt t="12502" x="7564438" y="3871913"/>
          <p14:tracePt t="12505" x="7553325" y="3871913"/>
          <p14:tracePt t="12511" x="7540625" y="3871913"/>
          <p14:tracePt t="12518" x="7529513" y="3871913"/>
          <p14:tracePt t="12525" x="7516813" y="3871913"/>
          <p14:tracePt t="12532" x="7505700" y="3871913"/>
          <p14:tracePt t="12547" x="7481888" y="3871913"/>
          <p14:tracePt t="12555" x="7469188" y="3871913"/>
          <p14:tracePt t="12568" x="7445375" y="3871913"/>
          <p14:tracePt t="12582" x="7434263" y="3871913"/>
          <p14:tracePt t="12589" x="7421563" y="3871913"/>
          <p14:tracePt t="12596" x="7410450" y="3871913"/>
          <p14:tracePt t="12611" x="7397750" y="3871913"/>
          <p14:tracePt t="12619" x="7386638" y="3871913"/>
          <p14:tracePt t="12632" x="7373938" y="3871913"/>
          <p14:tracePt t="12639" x="7362825" y="3871913"/>
          <p14:tracePt t="12657" x="7350125" y="3871913"/>
          <p14:tracePt t="12677" x="7350125" y="3884613"/>
          <p14:tracePt t="12684" x="7339013" y="3884613"/>
          <p14:tracePt t="12691" x="7339013" y="3895725"/>
          <p14:tracePt t="12704" x="7326313" y="3895725"/>
          <p14:tracePt t="12711" x="7326313" y="3908425"/>
          <p14:tracePt t="12739" x="7326313" y="3919538"/>
          <p14:tracePt t="12762" x="7326313" y="3932238"/>
          <p14:tracePt t="12950" x="7315200" y="3932238"/>
          <p14:tracePt t="12972" x="7304088" y="3932238"/>
          <p14:tracePt t="12987" x="7291388" y="3932238"/>
          <p14:tracePt t="13016" x="7280275" y="3919538"/>
          <p14:tracePt t="13025" x="7256463" y="3908425"/>
          <p14:tracePt t="13031" x="7243763" y="3884613"/>
          <p14:tracePt t="13036" x="7208838" y="3848100"/>
          <p14:tracePt t="13042" x="7148513" y="3776663"/>
          <p14:tracePt t="13048" x="7018338" y="3622675"/>
          <p14:tracePt t="13055" x="6732588" y="3302000"/>
          <p14:tracePt t="13062" x="6246813" y="2732088"/>
          <p14:tracePt t="13072" x="5581650" y="1876425"/>
          <p14:tracePt t="13078" x="5248275" y="1282700"/>
          <p14:tracePt t="13084" x="5083175" y="903288"/>
          <p14:tracePt t="13091" x="4927600" y="487363"/>
          <p14:tracePt t="13097" x="4810125" y="825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>
          <a:extLst>
            <a:ext uri="{FF2B5EF4-FFF2-40B4-BE49-F238E27FC236}">
              <a16:creationId xmlns:a16="http://schemas.microsoft.com/office/drawing/2014/main" id="{B6332D86-147E-5DCF-3C26-DE6ED0C39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55">
            <a:extLst>
              <a:ext uri="{FF2B5EF4-FFF2-40B4-BE49-F238E27FC236}">
                <a16:creationId xmlns:a16="http://schemas.microsoft.com/office/drawing/2014/main" id="{81A5273E-E004-3793-C3F4-1F1F851FC5B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Why Engineers Use Python</a:t>
            </a:r>
            <a:endParaRPr dirty="0"/>
          </a:p>
        </p:txBody>
      </p:sp>
      <p:pic>
        <p:nvPicPr>
          <p:cNvPr id="2579" name="Google Shape;2579;p55">
            <a:extLst>
              <a:ext uri="{FF2B5EF4-FFF2-40B4-BE49-F238E27FC236}">
                <a16:creationId xmlns:a16="http://schemas.microsoft.com/office/drawing/2014/main" id="{AA2E22C3-24C1-9C26-9D76-DA63D89CF6BE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2" flipH="1">
            <a:off x="820456" y="2399436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5">
            <a:extLst>
              <a:ext uri="{FF2B5EF4-FFF2-40B4-BE49-F238E27FC236}">
                <a16:creationId xmlns:a16="http://schemas.microsoft.com/office/drawing/2014/main" id="{5E3FDAA6-2BC5-B624-3275-15F34A866EF4}"/>
              </a:ext>
            </a:extLst>
          </p:cNvPr>
          <p:cNvPicPr preferRelativeResize="0"/>
          <p:nvPr/>
        </p:nvPicPr>
        <p:blipFill rotWithShape="1">
          <a:blip r:embed="rId6">
            <a:alphaModFix amt="80000"/>
          </a:blip>
          <a:srcRect r="39773"/>
          <a:stretch/>
        </p:blipFill>
        <p:spPr>
          <a:xfrm flipH="1">
            <a:off x="50188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55">
            <a:extLst>
              <a:ext uri="{FF2B5EF4-FFF2-40B4-BE49-F238E27FC236}">
                <a16:creationId xmlns:a16="http://schemas.microsoft.com/office/drawing/2014/main" id="{7426891B-954E-60AC-D703-3C4D964EB930}"/>
              </a:ext>
            </a:extLst>
          </p:cNvPr>
          <p:cNvPicPr preferRelativeResize="0"/>
          <p:nvPr/>
        </p:nvPicPr>
        <p:blipFill rotWithShape="1">
          <a:blip r:embed="rId7">
            <a:alphaModFix amt="77000"/>
          </a:blip>
          <a:srcRect r="40691"/>
          <a:stretch/>
        </p:blipFill>
        <p:spPr>
          <a:xfrm flipH="1">
            <a:off x="50278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55">
            <a:extLst>
              <a:ext uri="{FF2B5EF4-FFF2-40B4-BE49-F238E27FC236}">
                <a16:creationId xmlns:a16="http://schemas.microsoft.com/office/drawing/2014/main" id="{3B53F9BA-3E6D-3937-72D5-255FD5774C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10594" y="1677571"/>
            <a:ext cx="2062983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 Embedded Systems vs. C</a:t>
            </a:r>
            <a:endParaRPr lang="en-GB" sz="1600" dirty="0"/>
          </a:p>
        </p:txBody>
      </p:sp>
      <p:sp>
        <p:nvSpPr>
          <p:cNvPr id="2586" name="Google Shape;2586;p55">
            <a:extLst>
              <a:ext uri="{FF2B5EF4-FFF2-40B4-BE49-F238E27FC236}">
                <a16:creationId xmlns:a16="http://schemas.microsoft.com/office/drawing/2014/main" id="{22EBFEEC-5FB7-B5DF-D4BF-0CACB471B8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4750" y="3552714"/>
            <a:ext cx="197847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 Robotics and Automation</a:t>
            </a:r>
            <a:endParaRPr lang="en-GB" sz="1600" dirty="0"/>
          </a:p>
        </p:txBody>
      </p:sp>
      <p:sp>
        <p:nvSpPr>
          <p:cNvPr id="2589" name="Google Shape;2589;p55">
            <a:extLst>
              <a:ext uri="{FF2B5EF4-FFF2-40B4-BE49-F238E27FC236}">
                <a16:creationId xmlns:a16="http://schemas.microsoft.com/office/drawing/2014/main" id="{F70B54AB-C841-D29C-24D1-967A49D2E1D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412563" y="3127975"/>
            <a:ext cx="239780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Used in </a:t>
            </a:r>
            <a:r>
              <a:rPr lang="en-US" b="1" dirty="0"/>
              <a:t>industrial automation, drones, and smart systems</a:t>
            </a:r>
            <a:r>
              <a:rPr lang="en-US" dirty="0"/>
              <a:t>.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Works with </a:t>
            </a:r>
            <a:r>
              <a:rPr lang="en-US" b="1" dirty="0"/>
              <a:t>Raspberry Pi, Arduino, and IoT devices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91" name="Google Shape;2591;p55">
            <a:extLst>
              <a:ext uri="{FF2B5EF4-FFF2-40B4-BE49-F238E27FC236}">
                <a16:creationId xmlns:a16="http://schemas.microsoft.com/office/drawing/2014/main" id="{31BB487F-5AFC-17C3-257F-7A296E9163D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01353" y="1230038"/>
            <a:ext cx="262022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b="1" dirty="0"/>
              <a:t>C is preferred</a:t>
            </a:r>
            <a:r>
              <a:rPr lang="en-US" dirty="0"/>
              <a:t> for real-time and hardware-level programming. </a:t>
            </a:r>
          </a:p>
          <a:p>
            <a:pPr marL="285750" indent="-285750">
              <a:spcAft>
                <a:spcPts val="1600"/>
              </a:spcAft>
            </a:pPr>
            <a:r>
              <a:rPr lang="en-US" b="1" dirty="0"/>
              <a:t>Python is used</a:t>
            </a:r>
            <a:r>
              <a:rPr lang="en-US" dirty="0"/>
              <a:t> in higher-level control and automation.</a:t>
            </a:r>
            <a:endParaRPr dirty="0"/>
          </a:p>
        </p:txBody>
      </p:sp>
      <p:sp>
        <p:nvSpPr>
          <p:cNvPr id="2592" name="Google Shape;2592;p55">
            <a:extLst>
              <a:ext uri="{FF2B5EF4-FFF2-40B4-BE49-F238E27FC236}">
                <a16:creationId xmlns:a16="http://schemas.microsoft.com/office/drawing/2014/main" id="{B6D93F68-F741-F7E3-46D4-DD6876E41B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74951" y="24220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Python</a:t>
            </a:r>
            <a:endParaRPr sz="1800" dirty="0"/>
          </a:p>
        </p:txBody>
      </p:sp>
      <p:sp>
        <p:nvSpPr>
          <p:cNvPr id="2594" name="Google Shape;2594;p55">
            <a:extLst>
              <a:ext uri="{FF2B5EF4-FFF2-40B4-BE49-F238E27FC236}">
                <a16:creationId xmlns:a16="http://schemas.microsoft.com/office/drawing/2014/main" id="{F577FC82-9306-F488-A4CC-4E95FC3C4369}"/>
              </a:ext>
            </a:extLst>
          </p:cNvPr>
          <p:cNvSpPr/>
          <p:nvPr/>
        </p:nvSpPr>
        <p:spPr>
          <a:xfrm>
            <a:off x="2651177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D7178E5-6930-F01D-C50B-266AE90AD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9747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0"/>
    </mc:Choice>
    <mc:Fallback>
      <p:transition spd="slow" advTm="9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9" x="4168775" y="2363788"/>
          <p14:tracePt t="246" x="4084638" y="2363788"/>
          <p14:tracePt t="253" x="4025900" y="2363788"/>
          <p14:tracePt t="260" x="3965575" y="2363788"/>
          <p14:tracePt t="267" x="3906838" y="2363788"/>
          <p14:tracePt t="277" x="3835400" y="2352675"/>
          <p14:tracePt t="286" x="3776663" y="2339975"/>
          <p14:tracePt t="292" x="3705225" y="2305050"/>
          <p14:tracePt t="299" x="3657600" y="2281238"/>
          <p14:tracePt t="305" x="3575050" y="2257425"/>
          <p14:tracePt t="312" x="3527425" y="2220913"/>
          <p14:tracePt t="319" x="3455988" y="2185988"/>
          <p14:tracePt t="326" x="3395663" y="2138363"/>
          <p14:tracePt t="333" x="3349625" y="2114550"/>
          <p14:tracePt t="340" x="3313113" y="2078038"/>
          <p14:tracePt t="353" x="3278188" y="2032000"/>
          <p14:tracePt t="360" x="3241675" y="1971675"/>
          <p14:tracePt t="365" x="3217863" y="1936750"/>
          <p14:tracePt t="370" x="3206750" y="1876425"/>
          <p14:tracePt t="376" x="3206750" y="1804988"/>
          <p14:tracePt t="383" x="3206750" y="1722438"/>
          <p14:tracePt t="390" x="3230563" y="1592263"/>
          <p14:tracePt t="399" x="3265488" y="1473200"/>
          <p14:tracePt t="405" x="3371850" y="1330325"/>
          <p14:tracePt t="411" x="3479800" y="1200150"/>
          <p14:tracePt t="418" x="3598863" y="1081088"/>
          <p14:tracePt t="425" x="3681413" y="1009650"/>
          <p14:tracePt t="432" x="3787775" y="962025"/>
          <p14:tracePt t="439" x="3919538" y="927100"/>
          <p14:tracePt t="448" x="4049713" y="914400"/>
          <p14:tracePt t="454" x="4240213" y="903288"/>
          <p14:tracePt t="461" x="4429125" y="903288"/>
          <p14:tracePt t="468" x="4595813" y="938213"/>
          <p14:tracePt t="475" x="4738688" y="962025"/>
          <p14:tracePt t="482" x="4845050" y="1033463"/>
          <p14:tracePt t="490" x="4927600" y="1068388"/>
          <p14:tracePt t="497" x="4999038" y="1128713"/>
          <p14:tracePt t="504" x="5059363" y="1187450"/>
          <p14:tracePt t="511" x="5094288" y="1223963"/>
          <p14:tracePt t="518" x="5118100" y="1271588"/>
          <p14:tracePt t="528" x="5130800" y="1330325"/>
          <p14:tracePt t="537" x="5141913" y="1366838"/>
          <p14:tracePt t="543" x="5141913" y="1412875"/>
          <p14:tracePt t="549" x="5141913" y="1449388"/>
          <p14:tracePt t="555" x="5118100" y="1520825"/>
          <p14:tracePt t="562" x="5094288" y="1579563"/>
          <p14:tracePt t="569" x="5059363" y="1651000"/>
          <p14:tracePt t="576" x="5022850" y="1722438"/>
          <p14:tracePt t="583" x="4964113" y="1804988"/>
          <p14:tracePt t="591" x="4916488" y="1876425"/>
          <p14:tracePt t="597" x="4821238" y="1971675"/>
          <p14:tracePt t="604" x="4714875" y="2066925"/>
          <p14:tracePt t="611" x="4583113" y="2185988"/>
          <p14:tracePt t="619" x="4429125" y="2281238"/>
          <p14:tracePt t="625" x="4286250" y="2376488"/>
          <p14:tracePt t="633" x="4156075" y="2422525"/>
          <p14:tracePt t="640" x="4084638" y="2470150"/>
          <p14:tracePt t="647" x="4025900" y="2470150"/>
          <p14:tracePt t="654" x="4013200" y="2470150"/>
          <p14:tracePt t="661" x="3978275" y="2470150"/>
          <p14:tracePt t="668" x="3954463" y="2470150"/>
          <p14:tracePt t="682" x="3930650" y="2470150"/>
          <p14:tracePt t="689" x="3919538" y="2459038"/>
          <p14:tracePt t="697" x="3919538" y="2446338"/>
          <p14:tracePt t="705" x="3919538" y="2435225"/>
          <p14:tracePt t="712" x="3919538" y="2422525"/>
          <p14:tracePt t="719" x="3919538" y="2400300"/>
          <p14:tracePt t="726" x="3943350" y="2376488"/>
          <p14:tracePt t="733" x="3978275" y="2339975"/>
          <p14:tracePt t="740" x="4025900" y="2316163"/>
          <p14:tracePt t="747" x="4097338" y="2257425"/>
          <p14:tracePt t="754" x="4203700" y="2233613"/>
          <p14:tracePt t="761" x="4346575" y="2185988"/>
          <p14:tracePt t="768" x="4572000" y="2125663"/>
          <p14:tracePt t="775" x="4833938" y="2090738"/>
          <p14:tracePt t="783" x="5237163" y="2090738"/>
          <p14:tracePt t="792" x="5581650" y="2101850"/>
          <p14:tracePt t="802" x="5842000" y="2138363"/>
          <p14:tracePt t="808" x="6115050" y="2197100"/>
          <p14:tracePt t="814" x="6400800" y="2281238"/>
          <p14:tracePt t="823" x="6578600" y="2328863"/>
          <p14:tracePt t="829" x="6721475" y="2363788"/>
          <p14:tracePt t="835" x="6804025" y="2387600"/>
          <p14:tracePt t="841" x="6935788" y="2435225"/>
          <p14:tracePt t="848" x="7042150" y="2493963"/>
          <p14:tracePt t="858" x="7172325" y="2541588"/>
          <p14:tracePt t="864" x="7291388" y="2589213"/>
          <p14:tracePt t="870" x="7397750" y="2636838"/>
          <p14:tracePt t="876" x="7505700" y="2684463"/>
          <p14:tracePt t="885" x="7588250" y="2708275"/>
          <p14:tracePt t="890" x="7659688" y="2732088"/>
          <p14:tracePt t="898" x="7731125" y="2779713"/>
          <p14:tracePt t="905" x="7789863" y="2790825"/>
          <p14:tracePt t="912" x="7874000" y="2814638"/>
          <p14:tracePt t="919" x="7921625" y="2827338"/>
          <p14:tracePt t="926" x="7991475" y="2838450"/>
          <p14:tracePt t="933" x="8015288" y="2851150"/>
          <p14:tracePt t="940" x="8051800" y="2862263"/>
          <p14:tracePt t="947" x="8075613" y="2862263"/>
          <p14:tracePt t="954" x="8086725" y="2862263"/>
          <p14:tracePt t="962" x="8110538" y="2874963"/>
          <p14:tracePt t="969" x="8134350" y="2874963"/>
          <p14:tracePt t="986" x="8147050" y="2874963"/>
          <p14:tracePt t="995" x="8158163" y="2874963"/>
          <p14:tracePt t="1006" x="8170863" y="2874963"/>
          <p14:tracePt t="1013" x="8181975" y="2874963"/>
          <p14:tracePt t="1029" x="8194675" y="2874963"/>
          <p14:tracePt t="1042" x="8205788" y="2874963"/>
          <p14:tracePt t="1055" x="8218488" y="2874963"/>
          <p14:tracePt t="1068" x="8218488" y="2862263"/>
          <p14:tracePt t="1071" x="8218488" y="2851150"/>
          <p14:tracePt t="1079" x="8218488" y="2838450"/>
          <p14:tracePt t="1091" x="8229600" y="2814638"/>
          <p14:tracePt t="1099" x="8229600" y="2803525"/>
          <p14:tracePt t="1106" x="8240713" y="2803525"/>
          <p14:tracePt t="1113" x="8240713" y="2790825"/>
          <p14:tracePt t="1120" x="8253413" y="2767013"/>
          <p14:tracePt t="1134" x="8253413" y="2755900"/>
          <p14:tracePt t="1141" x="8253413" y="2743200"/>
          <p14:tracePt t="1148" x="8253413" y="2732088"/>
          <p14:tracePt t="1155" x="8264525" y="2720975"/>
          <p14:tracePt t="1162" x="8264525" y="2708275"/>
          <p14:tracePt t="1169" x="8264525" y="2697163"/>
          <p14:tracePt t="1176" x="8264525" y="2684463"/>
          <p14:tracePt t="1183" x="8264525" y="2673350"/>
          <p14:tracePt t="1190" x="8264525" y="2660650"/>
          <p14:tracePt t="1199" x="8264525" y="2649538"/>
          <p14:tracePt t="1213" x="8264525" y="2625725"/>
          <p14:tracePt t="1220" x="8253413" y="2613025"/>
          <p14:tracePt t="1227" x="8240713" y="2613025"/>
          <p14:tracePt t="1234" x="8229600" y="2589213"/>
          <p14:tracePt t="1241" x="8205788" y="2565400"/>
          <p14:tracePt t="1248" x="8181975" y="2554288"/>
          <p14:tracePt t="1255" x="8158163" y="2541588"/>
          <p14:tracePt t="1262" x="8134350" y="2517775"/>
          <p14:tracePt t="1269" x="8123238" y="2493963"/>
          <p14:tracePt t="1276" x="8099425" y="2482850"/>
          <p14:tracePt t="1285" x="8075613" y="2459038"/>
          <p14:tracePt t="1292" x="8051800" y="2446338"/>
          <p14:tracePt t="1309" x="8039100" y="2435225"/>
          <p14:tracePt t="1318" x="8027988" y="2422525"/>
          <p14:tracePt t="1325" x="8015288" y="2422525"/>
          <p14:tracePt t="1330" x="8004175" y="2422525"/>
          <p14:tracePt t="1335" x="7991475" y="2411413"/>
          <p14:tracePt t="1342" x="7980363" y="2400300"/>
          <p14:tracePt t="1348" x="7967663" y="2400300"/>
          <p14:tracePt t="1358" x="7956550" y="2400300"/>
          <p14:tracePt t="1364" x="7956550" y="2387600"/>
          <p14:tracePt t="1370" x="7943850" y="2387600"/>
          <p14:tracePt t="1379" x="7932738" y="2387600"/>
          <p14:tracePt t="1400" x="7921625" y="2387600"/>
          <p14:tracePt t="1414" x="7908925" y="2387600"/>
          <p14:tracePt t="1494" x="7921625" y="2387600"/>
          <p14:tracePt t="1503" x="7921625" y="2400300"/>
          <p14:tracePt t="1516" x="7921625" y="2411413"/>
          <p14:tracePt t="1523" x="7932738" y="2411413"/>
          <p14:tracePt t="1529" x="7943850" y="2411413"/>
          <p14:tracePt t="1542" x="7956550" y="2411413"/>
          <p14:tracePt t="1549" x="7967663" y="2422525"/>
          <p14:tracePt t="1557" x="7980363" y="2422525"/>
          <p14:tracePt t="1563" x="7980363" y="2435225"/>
          <p14:tracePt t="1580" x="7991475" y="2435225"/>
          <p14:tracePt t="1589" x="8004175" y="2435225"/>
          <p14:tracePt t="1599" x="8015288" y="2435225"/>
          <p14:tracePt t="1607" x="8027988" y="2435225"/>
          <p14:tracePt t="1621" x="8051800" y="2435225"/>
          <p14:tracePt t="1628" x="8062913" y="2435225"/>
          <p14:tracePt t="1635" x="8086725" y="2435225"/>
          <p14:tracePt t="1642" x="8110538" y="2435225"/>
          <p14:tracePt t="1649" x="8123238" y="2435225"/>
          <p14:tracePt t="1657" x="8147050" y="2435225"/>
          <p14:tracePt t="1663" x="8181975" y="2435225"/>
          <p14:tracePt t="1670" x="8218488" y="2422525"/>
          <p14:tracePt t="1678" x="8229600" y="2411413"/>
          <p14:tracePt t="1685" x="8264525" y="2411413"/>
          <p14:tracePt t="1692" x="8288338" y="2400300"/>
          <p14:tracePt t="1699" x="8312150" y="2400300"/>
          <p14:tracePt t="1707" x="8348663" y="2387600"/>
          <p14:tracePt t="1714" x="8372475" y="2387600"/>
          <p14:tracePt t="1721" x="8383588" y="2387600"/>
          <p14:tracePt t="1730" x="8407400" y="2376488"/>
          <p14:tracePt t="1737" x="8431213" y="2376488"/>
          <p14:tracePt t="1750" x="8455025" y="2376488"/>
          <p14:tracePt t="1757" x="8467725" y="2376488"/>
          <p14:tracePt t="1764" x="8491538" y="2376488"/>
          <p14:tracePt t="1771" x="8502650" y="2376488"/>
          <p14:tracePt t="1788" x="8526463" y="2376488"/>
          <p14:tracePt t="1796" x="8537575" y="2376488"/>
          <p14:tracePt t="1808" x="8550275" y="2376488"/>
          <p14:tracePt t="1814" x="8574088" y="2376488"/>
          <p14:tracePt t="1831" x="8585200" y="2376488"/>
          <p14:tracePt t="1839" x="8597900" y="2376488"/>
          <p14:tracePt t="1845" x="8609013" y="2387600"/>
          <p14:tracePt t="1850" x="8621713" y="2387600"/>
          <p14:tracePt t="1857" x="8632825" y="2387600"/>
          <p14:tracePt t="1866" x="8632825" y="2400300"/>
          <p14:tracePt t="1872" x="8645525" y="2411413"/>
          <p14:tracePt t="1878" x="8645525" y="2422525"/>
          <p14:tracePt t="1885" x="8656638" y="2422525"/>
          <p14:tracePt t="1901" x="8656638" y="2435225"/>
          <p14:tracePt t="1909" x="8656638" y="2459038"/>
          <p14:tracePt t="1922" x="8645525" y="2470150"/>
          <p14:tracePt t="1929" x="8645525" y="2482850"/>
          <p14:tracePt t="1936" x="8621713" y="2493963"/>
          <p14:tracePt t="1942" x="8609013" y="2506663"/>
          <p14:tracePt t="1950" x="8597900" y="2517775"/>
          <p14:tracePt t="1957" x="8574088" y="2530475"/>
          <p14:tracePt t="1964" x="8550275" y="2530475"/>
          <p14:tracePt t="1971" x="8537575" y="2541588"/>
          <p14:tracePt t="1979" x="8515350" y="2541588"/>
          <p14:tracePt t="1986" x="8467725" y="2554288"/>
          <p14:tracePt t="1993" x="8420100" y="2565400"/>
          <p14:tracePt t="2000" x="8359775" y="2578100"/>
          <p14:tracePt t="2007" x="8288338" y="2589213"/>
          <p14:tracePt t="2014" x="8170863" y="2613025"/>
          <p14:tracePt t="2022" x="8015288" y="2625725"/>
          <p14:tracePt t="2029" x="7850188" y="2636838"/>
          <p14:tracePt t="2036" x="7718425" y="2660650"/>
          <p14:tracePt t="2043" x="7612063" y="2673350"/>
          <p14:tracePt t="2050" x="7516813" y="2673350"/>
          <p14:tracePt t="2057" x="7445375" y="2684463"/>
          <p14:tracePt t="2064" x="7397750" y="2684463"/>
          <p14:tracePt t="2071" x="7339013" y="2684463"/>
          <p14:tracePt t="2081" x="7304088" y="2684463"/>
          <p14:tracePt t="2090" x="7243763" y="2684463"/>
          <p14:tracePt t="2095" x="7196138" y="2684463"/>
          <p14:tracePt t="2100" x="7161213" y="2684463"/>
          <p14:tracePt t="2107" x="7137400" y="2684463"/>
          <p14:tracePt t="2115" x="7100888" y="2684463"/>
          <p14:tracePt t="2122" x="7065963" y="2684463"/>
          <p14:tracePt t="2129" x="7042150" y="2684463"/>
          <p14:tracePt t="2138" x="7018338" y="2684463"/>
          <p14:tracePt t="2144" x="6994525" y="2684463"/>
          <p14:tracePt t="2151" x="6970713" y="2684463"/>
          <p14:tracePt t="2158" x="6946900" y="2684463"/>
          <p14:tracePt t="2164" x="6935788" y="2684463"/>
          <p14:tracePt t="2171" x="6911975" y="2684463"/>
          <p14:tracePt t="2178" x="6888163" y="2684463"/>
          <p14:tracePt t="2185" x="6875463" y="2684463"/>
          <p14:tracePt t="2193" x="6864350" y="2684463"/>
          <p14:tracePt t="2200" x="6840538" y="2684463"/>
          <p14:tracePt t="2207" x="6827838" y="2684463"/>
          <p14:tracePt t="2216" x="6804025" y="2684463"/>
          <p14:tracePt t="2229" x="6780213" y="2684463"/>
          <p14:tracePt t="2236" x="6769100" y="2684463"/>
          <p14:tracePt t="2243" x="6756400" y="2684463"/>
          <p14:tracePt t="2250" x="6745288" y="2684463"/>
          <p14:tracePt t="2257" x="6732588" y="2684463"/>
          <p14:tracePt t="2282" x="6721475" y="2684463"/>
          <p14:tracePt t="2297" x="6708775" y="2697163"/>
          <p14:tracePt t="2323" x="6708775" y="2708275"/>
          <p14:tracePt t="2345" x="6708775" y="2720975"/>
          <p14:tracePt t="2359" x="6708775" y="2732088"/>
          <p14:tracePt t="2366" x="6721475" y="2732088"/>
          <p14:tracePt t="2396" x="6721475" y="2743200"/>
          <p14:tracePt t="2404" x="6732588" y="2743200"/>
          <p14:tracePt t="2410" x="6745288" y="2755900"/>
          <p14:tracePt t="2416" x="6756400" y="2755900"/>
          <p14:tracePt t="2430" x="6769100" y="2755900"/>
          <p14:tracePt t="2438" x="6780213" y="2755900"/>
          <p14:tracePt t="2461" x="6792913" y="2755900"/>
          <p14:tracePt t="2470" x="6804025" y="2755900"/>
          <p14:tracePt t="2476" x="6816725" y="2755900"/>
          <p14:tracePt t="2489" x="6827838" y="2755900"/>
          <p14:tracePt t="2501" x="6840538" y="2755900"/>
          <p14:tracePt t="2516" x="6851650" y="2755900"/>
          <p14:tracePt t="2523" x="6864350" y="2755900"/>
          <p14:tracePt t="2530" x="6875463" y="2755900"/>
          <p14:tracePt t="2544" x="6888163" y="2755900"/>
          <p14:tracePt t="2551" x="6899275" y="2755900"/>
          <p14:tracePt t="2558" x="6911975" y="2755900"/>
          <p14:tracePt t="2565" x="6923088" y="2755900"/>
          <p14:tracePt t="2572" x="6935788" y="2755900"/>
          <p14:tracePt t="2580" x="6959600" y="2755900"/>
          <p14:tracePt t="2587" x="6970713" y="2755900"/>
          <p14:tracePt t="2593" x="6983413" y="2743200"/>
          <p14:tracePt t="2601" x="7007225" y="2743200"/>
          <p14:tracePt t="2608" x="7029450" y="2743200"/>
          <p14:tracePt t="2616" x="7029450" y="2732088"/>
          <p14:tracePt t="2623" x="7053263" y="2732088"/>
          <p14:tracePt t="2630" x="7089775" y="2720975"/>
          <p14:tracePt t="2637" x="7100888" y="2720975"/>
          <p14:tracePt t="2644" x="7113588" y="2720975"/>
          <p14:tracePt t="2651" x="7124700" y="2720975"/>
          <p14:tracePt t="2658" x="7148513" y="2720975"/>
          <p14:tracePt t="2670" x="7172325" y="2708275"/>
          <p14:tracePt t="2683" x="7196138" y="2708275"/>
          <p14:tracePt t="2688" x="7208838" y="2708275"/>
          <p14:tracePt t="2698" x="7232650" y="2697163"/>
          <p14:tracePt t="2705" x="7243763" y="2697163"/>
          <p14:tracePt t="2710" x="7256463" y="2697163"/>
          <p14:tracePt t="2716" x="7280275" y="2697163"/>
          <p14:tracePt t="2723" x="7291388" y="2697163"/>
          <p14:tracePt t="2741" x="7315200" y="2697163"/>
          <p14:tracePt t="2752" x="7326313" y="2697163"/>
          <p14:tracePt t="2760" x="7339013" y="2697163"/>
          <p14:tracePt t="2766" x="7362825" y="2697163"/>
          <p14:tracePt t="2780" x="7373938" y="2697163"/>
          <p14:tracePt t="2787" x="7397750" y="2697163"/>
          <p14:tracePt t="2801" x="7410450" y="2697163"/>
          <p14:tracePt t="2808" x="7421563" y="2697163"/>
          <p14:tracePt t="2815" x="7434263" y="2697163"/>
          <p14:tracePt t="2823" x="7445375" y="2697163"/>
          <p14:tracePt t="2831" x="7458075" y="2697163"/>
          <p14:tracePt t="2838" x="7469188" y="2697163"/>
          <p14:tracePt t="2845" x="7481888" y="2697163"/>
          <p14:tracePt t="2852" x="7493000" y="2697163"/>
          <p14:tracePt t="2859" x="7505700" y="2697163"/>
          <p14:tracePt t="2866" x="7516813" y="2697163"/>
          <p14:tracePt t="2880" x="7529513" y="2697163"/>
          <p14:tracePt t="2887" x="7553325" y="2697163"/>
          <p14:tracePt t="2901" x="7564438" y="2697163"/>
          <p14:tracePt t="2909" x="7588250" y="2697163"/>
          <p14:tracePt t="2924" x="7600950" y="2697163"/>
          <p14:tracePt t="2931" x="7623175" y="2697163"/>
          <p14:tracePt t="2945" x="7635875" y="2697163"/>
          <p14:tracePt t="2957" x="7646988" y="2697163"/>
          <p14:tracePt t="2967" x="7659688" y="2697163"/>
          <p14:tracePt t="2973" x="7670800" y="2697163"/>
          <p14:tracePt t="2978" x="7683500" y="2697163"/>
          <p14:tracePt t="2982" x="7694613" y="2697163"/>
          <p14:tracePt t="2988" x="7707313" y="2697163"/>
          <p14:tracePt t="2994" x="7718425" y="2697163"/>
          <p14:tracePt t="3010" x="7731125" y="2697163"/>
          <p14:tracePt t="3016" x="7742238" y="2697163"/>
          <p14:tracePt t="3031" x="7754938" y="2697163"/>
          <p14:tracePt t="3055" x="7766050" y="2697163"/>
          <p14:tracePt t="3070" x="7766050" y="2708275"/>
          <p14:tracePt t="3077" x="7766050" y="2720975"/>
          <p14:tracePt t="3082" x="7766050" y="2732088"/>
          <p14:tracePt t="3095" x="7754938" y="2743200"/>
          <p14:tracePt t="3102" x="7754938" y="2755900"/>
          <p14:tracePt t="3109" x="7742238" y="2755900"/>
          <p14:tracePt t="3119" x="7731125" y="2767013"/>
          <p14:tracePt t="3128" x="7707313" y="2779713"/>
          <p14:tracePt t="3135" x="7694613" y="2790825"/>
          <p14:tracePt t="3140" x="7670800" y="2814638"/>
          <p14:tracePt t="3148" x="7659688" y="2814638"/>
          <p14:tracePt t="3153" x="7646988" y="2814638"/>
          <p14:tracePt t="3160" x="7623175" y="2827338"/>
          <p14:tracePt t="3167" x="7612063" y="2838450"/>
          <p14:tracePt t="3174" x="7600950" y="2851150"/>
          <p14:tracePt t="3185" x="7577138" y="2862263"/>
          <p14:tracePt t="3190" x="7564438" y="2862263"/>
          <p14:tracePt t="3196" x="7564438" y="2874963"/>
          <p14:tracePt t="3202" x="7540625" y="2886075"/>
          <p14:tracePt t="3209" x="7529513" y="2886075"/>
          <p14:tracePt t="3216" x="7529513" y="2898775"/>
          <p14:tracePt t="3224" x="7505700" y="2898775"/>
          <p14:tracePt t="3231" x="7493000" y="2898775"/>
          <p14:tracePt t="3245" x="7469188" y="2909888"/>
          <p14:tracePt t="3252" x="7458075" y="2909888"/>
          <p14:tracePt t="3259" x="7445375" y="2922588"/>
          <p14:tracePt t="3267" x="7421563" y="2922588"/>
          <p14:tracePt t="3274" x="7421563" y="2933700"/>
          <p14:tracePt t="3281" x="7397750" y="2933700"/>
          <p14:tracePt t="3288" x="7373938" y="2933700"/>
          <p14:tracePt t="3302" x="7362825" y="2933700"/>
          <p14:tracePt t="3309" x="7350125" y="2933700"/>
          <p14:tracePt t="3316" x="7339013" y="2933700"/>
          <p14:tracePt t="3324" x="7326313" y="2933700"/>
          <p14:tracePt t="3331" x="7315200" y="2933700"/>
          <p14:tracePt t="3339" x="7304088" y="2933700"/>
          <p14:tracePt t="3346" x="7291388" y="2933700"/>
          <p14:tracePt t="3353" x="7280275" y="2933700"/>
          <p14:tracePt t="3367" x="7267575" y="2933700"/>
          <p14:tracePt t="3375" x="7256463" y="2933700"/>
          <p14:tracePt t="3388" x="7256463" y="2946400"/>
          <p14:tracePt t="3396" x="7243763" y="2946400"/>
          <p14:tracePt t="3409" x="7232650" y="2957513"/>
          <p14:tracePt t="3425" x="7219950" y="2957513"/>
          <p14:tracePt t="3592" x="7219950" y="2970213"/>
          <p14:tracePt t="3628" x="7219950" y="2981325"/>
          <p14:tracePt t="3655" x="7219950" y="2994025"/>
          <p14:tracePt t="3685" x="7208838" y="2994025"/>
          <p14:tracePt t="3694" x="7196138" y="3005138"/>
          <p14:tracePt t="3699" x="7185025" y="3028950"/>
          <p14:tracePt t="3703" x="7137400" y="3041650"/>
          <p14:tracePt t="3710" x="7089775" y="3065463"/>
          <p14:tracePt t="3717" x="6994525" y="3100388"/>
          <p14:tracePt t="3724" x="6851650" y="3171825"/>
          <p14:tracePt t="3735" x="6708775" y="3230563"/>
          <p14:tracePt t="3741" x="6472238" y="3325813"/>
          <p14:tracePt t="3747" x="6210300" y="3421063"/>
          <p14:tracePt t="3754" x="5997575" y="3516313"/>
          <p14:tracePt t="3761" x="5854700" y="3563938"/>
          <p14:tracePt t="3768" x="5772150" y="3587750"/>
          <p14:tracePt t="3775" x="5724525" y="3598863"/>
          <p14:tracePt t="3782" x="5653088" y="3611563"/>
          <p14:tracePt t="3789" x="5592763" y="3646488"/>
          <p14:tracePt t="3799" x="5510213" y="3659188"/>
          <p14:tracePt t="3807" x="5427663" y="3670300"/>
          <p14:tracePt t="3813" x="5343525" y="3683000"/>
          <p14:tracePt t="3819" x="5237163" y="3694113"/>
          <p14:tracePt t="3826" x="5154613" y="3706813"/>
          <p14:tracePt t="3834" x="5046663" y="3730625"/>
          <p14:tracePt t="3840" x="4964113" y="3741738"/>
          <p14:tracePt t="3848" x="4879975" y="3754438"/>
          <p14:tracePt t="3854" x="4797425" y="3765550"/>
          <p14:tracePt t="3861" x="4714875" y="3776663"/>
          <p14:tracePt t="3868" x="4678363" y="3776663"/>
          <p14:tracePt t="3875" x="4630738" y="3789363"/>
          <p14:tracePt t="3882" x="4595813" y="3789363"/>
          <p14:tracePt t="3889" x="4548188" y="3789363"/>
          <p14:tracePt t="3896" x="4524375" y="3789363"/>
          <p14:tracePt t="3903" x="4500563" y="3789363"/>
          <p14:tracePt t="3911" x="4476750" y="3789363"/>
          <p14:tracePt t="3918" x="4452938" y="3789363"/>
          <p14:tracePt t="3925" x="4418013" y="3789363"/>
          <p14:tracePt t="3933" x="4405313" y="3789363"/>
          <p14:tracePt t="3940" x="4381500" y="3789363"/>
          <p14:tracePt t="3947" x="4346575" y="3789363"/>
          <p14:tracePt t="3954" x="4333875" y="3789363"/>
          <p14:tracePt t="3961" x="4310063" y="3789363"/>
          <p14:tracePt t="3968" x="4298950" y="3789363"/>
          <p14:tracePt t="3975" x="4264025" y="3800475"/>
          <p14:tracePt t="3982" x="4240213" y="3800475"/>
          <p14:tracePt t="3989" x="4227513" y="3813175"/>
          <p14:tracePt t="3996" x="4203700" y="3813175"/>
          <p14:tracePt t="4007" x="4179888" y="3824288"/>
          <p14:tracePt t="4017" x="4168775" y="3824288"/>
          <p14:tracePt t="4019" x="4144963" y="3824288"/>
          <p14:tracePt t="4026" x="4108450" y="3836988"/>
          <p14:tracePt t="4033" x="4097338" y="3836988"/>
          <p14:tracePt t="4040" x="4073525" y="3848100"/>
          <p14:tracePt t="4047" x="4049713" y="3848100"/>
          <p14:tracePt t="4060" x="4037013" y="3860800"/>
          <p14:tracePt t="4067" x="4013200" y="3860800"/>
          <p14:tracePt t="4071" x="3978275" y="3871913"/>
          <p14:tracePt t="4078" x="3965575" y="3884613"/>
          <p14:tracePt t="4084" x="3930650" y="3895725"/>
          <p14:tracePt t="4091" x="3906838" y="3908425"/>
          <p14:tracePt t="4097" x="3883025" y="3919538"/>
          <p14:tracePt t="4104" x="3871913" y="3919538"/>
          <p14:tracePt t="4111" x="3848100" y="3932238"/>
          <p14:tracePt t="4118" x="3811588" y="3943350"/>
          <p14:tracePt t="4133" x="3787775" y="3956050"/>
          <p14:tracePt t="4140" x="3763963" y="3967163"/>
          <p14:tracePt t="4154" x="3740150" y="3979863"/>
          <p14:tracePt t="4161" x="3729038" y="3979863"/>
          <p14:tracePt t="4176" x="3705225" y="3979863"/>
          <p14:tracePt t="4190" x="3692525" y="3990975"/>
          <p14:tracePt t="4204" x="3681413" y="4003675"/>
          <p14:tracePt t="4218" x="3668713" y="4014788"/>
          <p14:tracePt t="4269" x="3681413" y="4014788"/>
          <p14:tracePt t="4291" x="3692525" y="4014788"/>
          <p14:tracePt t="4305" x="3705225" y="4014788"/>
          <p14:tracePt t="4312" x="3716338" y="4014788"/>
          <p14:tracePt t="4321" x="3729038" y="4014788"/>
          <p14:tracePt t="4328" x="3740150" y="4014788"/>
          <p14:tracePt t="4341" x="3763963" y="4014788"/>
          <p14:tracePt t="4349" x="3787775" y="4014788"/>
          <p14:tracePt t="4356" x="3811588" y="4014788"/>
          <p14:tracePt t="4362" x="3848100" y="4014788"/>
          <p14:tracePt t="4369" x="3883025" y="4014788"/>
          <p14:tracePt t="4379" x="3906838" y="4014788"/>
          <p14:tracePt t="4386" x="3943350" y="4014788"/>
          <p14:tracePt t="4391" x="3989388" y="4014788"/>
          <p14:tracePt t="4398" x="4013200" y="4014788"/>
          <p14:tracePt t="4405" x="4060825" y="4014788"/>
          <p14:tracePt t="4414" x="4097338" y="4014788"/>
          <p14:tracePt t="4420" x="4132263" y="4014788"/>
          <p14:tracePt t="4426" x="4168775" y="4014788"/>
          <p14:tracePt t="4433" x="4203700" y="4014788"/>
          <p14:tracePt t="4441" x="4240213" y="4003675"/>
          <p14:tracePt t="4448" x="4264025" y="4003675"/>
          <p14:tracePt t="4455" x="4310063" y="4003675"/>
          <p14:tracePt t="4462" x="4346575" y="4003675"/>
          <p14:tracePt t="4469" x="4370388" y="4003675"/>
          <p14:tracePt t="4476" x="4405313" y="4003675"/>
          <p14:tracePt t="4483" x="4441825" y="4003675"/>
          <p14:tracePt t="4490" x="4465638" y="4003675"/>
          <p14:tracePt t="4497" x="4500563" y="4003675"/>
          <p14:tracePt t="4504" x="4537075" y="4003675"/>
          <p14:tracePt t="4512" x="4548188" y="4003675"/>
          <p14:tracePt t="4519" x="4572000" y="4003675"/>
          <p14:tracePt t="4526" x="4595813" y="4003675"/>
          <p14:tracePt t="4533" x="4606925" y="4003675"/>
          <p14:tracePt t="4542" x="4619625" y="4003675"/>
          <p14:tracePt t="4549" x="4630738" y="4003675"/>
          <p14:tracePt t="4556" x="4643438" y="4014788"/>
          <p14:tracePt t="4563" x="4654550" y="4027488"/>
          <p14:tracePt t="4570" x="4667250" y="4038600"/>
          <p14:tracePt t="4584" x="4678363" y="4051300"/>
          <p14:tracePt t="4591" x="4691063" y="4062413"/>
          <p14:tracePt t="4605" x="4702175" y="4075113"/>
          <p14:tracePt t="4612" x="4702175" y="4086225"/>
          <p14:tracePt t="4619" x="4702175" y="4098925"/>
          <p14:tracePt t="4631" x="4702175" y="4110038"/>
          <p14:tracePt t="4639" x="4702175" y="4121150"/>
          <p14:tracePt t="4645" x="4691063" y="4133850"/>
          <p14:tracePt t="4650" x="4678363" y="4144963"/>
          <p14:tracePt t="4663" x="4654550" y="4157663"/>
          <p14:tracePt t="4670" x="4630738" y="4168775"/>
          <p14:tracePt t="4687" x="4606925" y="4181475"/>
          <p14:tracePt t="4696" x="4583113" y="4192588"/>
          <p14:tracePt t="4702" x="4560888" y="4205288"/>
          <p14:tracePt t="4707" x="4537075" y="4216400"/>
          <p14:tracePt t="4712" x="4500563" y="4216400"/>
          <p14:tracePt t="4721" x="4465638" y="4229100"/>
          <p14:tracePt t="4726" x="4429125" y="4240213"/>
          <p14:tracePt t="4733" x="4381500" y="4252913"/>
          <p14:tracePt t="4741" x="4333875" y="4276725"/>
          <p14:tracePt t="4749" x="4298950" y="4287838"/>
          <p14:tracePt t="4761" x="4251325" y="4300538"/>
          <p14:tracePt t="4770" x="4192588" y="4311650"/>
          <p14:tracePt t="4775" x="4144963" y="4324350"/>
          <p14:tracePt t="4780" x="4097338" y="4324350"/>
          <p14:tracePt t="4786" x="4049713" y="4335463"/>
          <p14:tracePt t="4792" x="4025900" y="4335463"/>
          <p14:tracePt t="4799" x="3989388" y="4348163"/>
          <p14:tracePt t="4806" x="3954463" y="4348163"/>
          <p14:tracePt t="4813" x="3943350" y="4348163"/>
          <p14:tracePt t="4820" x="3906838" y="4348163"/>
          <p14:tracePt t="4827" x="3883025" y="4348163"/>
          <p14:tracePt t="4834" x="3871913" y="4348163"/>
          <p14:tracePt t="4842" x="3848100" y="4348163"/>
          <p14:tracePt t="4849" x="3835400" y="4348163"/>
          <p14:tracePt t="4863" x="3811588" y="4348163"/>
          <p14:tracePt t="4870" x="3800475" y="4348163"/>
          <p14:tracePt t="4884" x="3787775" y="4348163"/>
          <p14:tracePt t="4891" x="3776663" y="4348163"/>
          <p14:tracePt t="4913" x="3763963" y="4348163"/>
          <p14:tracePt t="4927" x="3752850" y="4348163"/>
          <p14:tracePt t="4977" x="3763963" y="4348163"/>
          <p14:tracePt t="5006" x="3776663" y="4348163"/>
          <p14:tracePt t="5016" x="3787775" y="4348163"/>
          <p14:tracePt t="5028" x="3800475" y="4348163"/>
          <p14:tracePt t="5037" x="3811588" y="4348163"/>
          <p14:tracePt t="5044" x="3824288" y="4348163"/>
          <p14:tracePt t="5057" x="3835400" y="4348163"/>
          <p14:tracePt t="5064" x="3848100" y="4348163"/>
          <p14:tracePt t="5071" x="3859213" y="4348163"/>
          <p14:tracePt t="5078" x="3871913" y="4348163"/>
          <p14:tracePt t="5085" x="3883025" y="4348163"/>
          <p14:tracePt t="5101" x="3895725" y="4348163"/>
          <p14:tracePt t="5108" x="3919538" y="4348163"/>
          <p14:tracePt t="5121" x="3954463" y="4348163"/>
          <p14:tracePt t="5127" x="3965575" y="4348163"/>
          <p14:tracePt t="5134" x="4002088" y="4348163"/>
          <p14:tracePt t="5141" x="4037013" y="4348163"/>
          <p14:tracePt t="5149" x="4084638" y="4335463"/>
          <p14:tracePt t="5157" x="4144963" y="4324350"/>
          <p14:tracePt t="5163" x="4216400" y="4300538"/>
          <p14:tracePt t="5171" x="4310063" y="4276725"/>
          <p14:tracePt t="5178" x="4441825" y="4229100"/>
          <p14:tracePt t="5185" x="4560888" y="4192588"/>
          <p14:tracePt t="5192" x="4691063" y="4157663"/>
          <p14:tracePt t="5199" x="4786313" y="4133850"/>
          <p14:tracePt t="5206" x="4892675" y="4098925"/>
          <p14:tracePt t="5213" x="4999038" y="4075113"/>
          <p14:tracePt t="5220" x="5106988" y="4038600"/>
          <p14:tracePt t="5227" x="5284788" y="3979863"/>
          <p14:tracePt t="5234" x="5462588" y="3943350"/>
          <p14:tracePt t="5241" x="5653088" y="3895725"/>
          <p14:tracePt t="5250" x="5807075" y="3860800"/>
          <p14:tracePt t="5257" x="5926138" y="3836988"/>
          <p14:tracePt t="5264" x="6069013" y="3813175"/>
          <p14:tracePt t="5271" x="6210300" y="3800475"/>
          <p14:tracePt t="5278" x="6329363" y="3789363"/>
          <p14:tracePt t="5290" x="6411913" y="3776663"/>
          <p14:tracePt t="5302" x="6496050" y="3754438"/>
          <p14:tracePt t="5306" x="6567488" y="3741738"/>
          <p14:tracePt t="5313" x="6626225" y="3730625"/>
          <p14:tracePt t="5315" x="6697663" y="3717925"/>
          <p14:tracePt t="5321" x="6721475" y="3706813"/>
          <p14:tracePt t="5328" x="6756400" y="3706813"/>
          <p14:tracePt t="5335" x="6804025" y="3694113"/>
          <p14:tracePt t="5342" x="6851650" y="3694113"/>
          <p14:tracePt t="5350" x="6888163" y="3683000"/>
          <p14:tracePt t="5357" x="6959600" y="3670300"/>
          <p14:tracePt t="5364" x="7018338" y="3659188"/>
          <p14:tracePt t="5371" x="7065963" y="3646488"/>
          <p14:tracePt t="5378" x="7137400" y="3635375"/>
          <p14:tracePt t="5385" x="7172325" y="3622675"/>
          <p14:tracePt t="5392" x="7219950" y="3611563"/>
          <p14:tracePt t="5399" x="7267575" y="3598863"/>
          <p14:tracePt t="5406" x="7304088" y="3587750"/>
          <p14:tracePt t="5413" x="7350125" y="3587750"/>
          <p14:tracePt t="5421" x="7373938" y="3575050"/>
          <p14:tracePt t="5428" x="7410450" y="3575050"/>
          <p14:tracePt t="5435" x="7445375" y="3563938"/>
          <p14:tracePt t="5442" x="7458075" y="3563938"/>
          <p14:tracePt t="5450" x="7481888" y="3563938"/>
          <p14:tracePt t="5464" x="7505700" y="3563938"/>
          <p14:tracePt t="5468" x="7516813" y="3563938"/>
          <p14:tracePt t="5475" x="7540625" y="3563938"/>
          <p14:tracePt t="5481" x="7564438" y="3563938"/>
          <p14:tracePt t="5487" x="7577138" y="3563938"/>
          <p14:tracePt t="5494" x="7600950" y="3563938"/>
          <p14:tracePt t="5507" x="7623175" y="3563938"/>
          <p14:tracePt t="5514" x="7635875" y="3563938"/>
          <p14:tracePt t="5521" x="7635875" y="3575050"/>
          <p14:tracePt t="5528" x="7659688" y="3575050"/>
          <p14:tracePt t="5541" x="7670800" y="3575050"/>
          <p14:tracePt t="5545" x="7670800" y="3587750"/>
          <p14:tracePt t="5559" x="7683500" y="3587750"/>
          <p14:tracePt t="5565" x="7694613" y="3587750"/>
          <p14:tracePt t="5587" x="7707313" y="3598863"/>
          <p14:tracePt t="5925" x="7742238" y="3598863"/>
          <p14:tracePt t="5935" x="7754938" y="3587750"/>
          <p14:tracePt t="5943" x="7789863" y="3575050"/>
          <p14:tracePt t="5945" x="7813675" y="3575050"/>
          <p14:tracePt t="5951" x="7850188" y="3563938"/>
          <p14:tracePt t="5959" x="7861300" y="3563938"/>
          <p14:tracePt t="5966" x="7885113" y="3563938"/>
          <p14:tracePt t="5973" x="7897813" y="3551238"/>
          <p14:tracePt t="5980" x="7908925" y="3551238"/>
          <p14:tracePt t="5987" x="7932738" y="3551238"/>
          <p14:tracePt t="5993" x="7943850" y="3551238"/>
          <p14:tracePt t="6001" x="7956550" y="3551238"/>
          <p14:tracePt t="6008" x="7967663" y="3551238"/>
          <p14:tracePt t="6015" x="7980363" y="3551238"/>
          <p14:tracePt t="6022" x="8004175" y="3551238"/>
          <p14:tracePt t="6036" x="8015288" y="3551238"/>
          <p14:tracePt t="6043" x="8039100" y="3551238"/>
          <p14:tracePt t="6069" x="8051800" y="3551238"/>
          <p14:tracePt t="6078" x="8062913" y="3551238"/>
          <p14:tracePt t="6088" x="8062913" y="3563938"/>
          <p14:tracePt t="6102" x="8075613" y="3575050"/>
          <p14:tracePt t="6132" x="8075613" y="3587750"/>
          <p14:tracePt t="6141" x="8075613" y="3598863"/>
          <p14:tracePt t="6147" x="8075613" y="3611563"/>
          <p14:tracePt t="6153" x="8062913" y="3611563"/>
          <p14:tracePt t="6163" x="8051800" y="3622675"/>
          <p14:tracePt t="6169" x="8051800" y="3635375"/>
          <p14:tracePt t="6175" x="8027988" y="3635375"/>
          <p14:tracePt t="6181" x="8015288" y="3635375"/>
          <p14:tracePt t="6189" x="8015288" y="3646488"/>
          <p14:tracePt t="6195" x="7991475" y="3646488"/>
          <p14:tracePt t="6205" x="7980363" y="3646488"/>
          <p14:tracePt t="6210" x="7980363" y="3659188"/>
          <p14:tracePt t="6217" x="7967663" y="3659188"/>
          <p14:tracePt t="6223" x="7943850" y="3670300"/>
          <p14:tracePt t="6237" x="7921625" y="3683000"/>
          <p14:tracePt t="6254" x="7897813" y="3694113"/>
          <p14:tracePt t="6263" x="7874000" y="3706813"/>
          <p14:tracePt t="6269" x="7861300" y="3717925"/>
          <p14:tracePt t="6274" x="7850188" y="3717925"/>
          <p14:tracePt t="6280" x="7813675" y="3717925"/>
          <p14:tracePt t="6287" x="7802563" y="3730625"/>
          <p14:tracePt t="6294" x="7778750" y="3741738"/>
          <p14:tracePt t="6301" x="7754938" y="3741738"/>
          <p14:tracePt t="6308" x="7742238" y="3741738"/>
          <p14:tracePt t="6315" x="7718425" y="3754438"/>
          <p14:tracePt t="6326" x="7694613" y="3754438"/>
          <p14:tracePt t="6334" x="7670800" y="3765550"/>
          <p14:tracePt t="6340" x="7646988" y="3765550"/>
          <p14:tracePt t="6347" x="7635875" y="3765550"/>
          <p14:tracePt t="6354" x="7612063" y="3765550"/>
          <p14:tracePt t="6361" x="7588250" y="3765550"/>
          <p14:tracePt t="6367" x="7577138" y="3765550"/>
          <p14:tracePt t="6374" x="7540625" y="3765550"/>
          <p14:tracePt t="6381" x="7516813" y="3765550"/>
          <p14:tracePt t="6388" x="7505700" y="3765550"/>
          <p14:tracePt t="6395" x="7481888" y="3765550"/>
          <p14:tracePt t="6402" x="7469188" y="3765550"/>
          <p14:tracePt t="6410" x="7445375" y="3765550"/>
          <p14:tracePt t="6417" x="7434263" y="3765550"/>
          <p14:tracePt t="6424" x="7421563" y="3765550"/>
          <p14:tracePt t="6437" x="7397750" y="3765550"/>
          <p14:tracePt t="6448" x="7373938" y="3765550"/>
          <p14:tracePt t="6454" x="7362825" y="3765550"/>
          <p14:tracePt t="6460" x="7350125" y="3765550"/>
          <p14:tracePt t="6469" x="7339013" y="3765550"/>
          <p14:tracePt t="6475" x="7326313" y="3765550"/>
          <p14:tracePt t="6481" x="7315200" y="3765550"/>
          <p14:tracePt t="6488" x="7304088" y="3765550"/>
          <p14:tracePt t="6495" x="7291388" y="3754438"/>
          <p14:tracePt t="6509" x="7267575" y="3754438"/>
          <p14:tracePt t="6526" x="7256463" y="3754438"/>
          <p14:tracePt t="6539" x="7243763" y="3754438"/>
          <p14:tracePt t="6545" x="7232650" y="3754438"/>
          <p14:tracePt t="6574" x="7219950" y="3754438"/>
          <p14:tracePt t="6588" x="7208838" y="3754438"/>
          <p14:tracePt t="6639" x="7219950" y="3754438"/>
          <p14:tracePt t="6668" x="7232650" y="3754438"/>
          <p14:tracePt t="6676" x="7243763" y="3754438"/>
          <p14:tracePt t="6683" x="7256463" y="3754438"/>
          <p14:tracePt t="6696" x="7267575" y="3754438"/>
          <p14:tracePt t="6703" x="7280275" y="3754438"/>
          <p14:tracePt t="6724" x="7291388" y="3754438"/>
          <p14:tracePt t="6731" x="7304088" y="3754438"/>
          <p14:tracePt t="6738" x="7315200" y="3754438"/>
          <p14:tracePt t="6745" x="7326313" y="3754438"/>
          <p14:tracePt t="6759" x="7339013" y="3754438"/>
          <p14:tracePt t="6767" x="7350125" y="3754438"/>
          <p14:tracePt t="6775" x="7362825" y="3754438"/>
          <p14:tracePt t="6782" x="7373938" y="3754438"/>
          <p14:tracePt t="6796" x="7386638" y="3754438"/>
          <p14:tracePt t="6802" x="7410450" y="3754438"/>
          <p14:tracePt t="6817" x="7421563" y="3754438"/>
          <p14:tracePt t="6824" x="7434263" y="3754438"/>
          <p14:tracePt t="6834" x="7445375" y="3754438"/>
          <p14:tracePt t="6841" x="7458075" y="3754438"/>
          <p14:tracePt t="6847" x="7469188" y="3754438"/>
          <p14:tracePt t="6853" x="7481888" y="3754438"/>
          <p14:tracePt t="6859" x="7493000" y="3754438"/>
          <p14:tracePt t="6868" x="7505700" y="3754438"/>
          <p14:tracePt t="6875" x="7516813" y="3754438"/>
          <p14:tracePt t="6882" x="7529513" y="3754438"/>
          <p14:tracePt t="6889" x="7540625" y="3754438"/>
          <p14:tracePt t="6903" x="7564438" y="3754438"/>
          <p14:tracePt t="6917" x="7577138" y="3754438"/>
          <p14:tracePt t="6927" x="7600950" y="3754438"/>
          <p14:tracePt t="6938" x="7612063" y="3754438"/>
          <p14:tracePt t="6945" x="7623175" y="3754438"/>
          <p14:tracePt t="6952" x="7635875" y="3754438"/>
          <p14:tracePt t="6959" x="7646988" y="3754438"/>
          <p14:tracePt t="6967" x="7659688" y="3754438"/>
          <p14:tracePt t="6985" x="7670800" y="3754438"/>
          <p14:tracePt t="6998" x="7683500" y="3754438"/>
          <p14:tracePt t="7004" x="7694613" y="3754438"/>
          <p14:tracePt t="7025" x="7707313" y="3754438"/>
          <p14:tracePt t="7046" x="7718425" y="3754438"/>
          <p14:tracePt t="7178" x="7718425" y="3765550"/>
          <p14:tracePt t="7220" x="7718425" y="3776663"/>
          <p14:tracePt t="7239" x="7718425" y="3789363"/>
          <p14:tracePt t="7253" x="7718425" y="3800475"/>
          <p14:tracePt t="7282" x="7707313" y="3800475"/>
          <p14:tracePt t="7289" x="7707313" y="3813175"/>
          <p14:tracePt t="7304" x="7707313" y="3824288"/>
          <p14:tracePt t="7311" x="7694613" y="3824288"/>
          <p14:tracePt t="7318" x="7683500" y="3836988"/>
          <p14:tracePt t="7325" x="7683500" y="3848100"/>
          <p14:tracePt t="7332" x="7670800" y="3860800"/>
          <p14:tracePt t="7346" x="7659688" y="3860800"/>
          <p14:tracePt t="7353" x="7635875" y="3871913"/>
          <p14:tracePt t="7362" x="7635875" y="3884613"/>
          <p14:tracePt t="7369" x="7612063" y="3895725"/>
          <p14:tracePt t="7375" x="7600950" y="3908425"/>
          <p14:tracePt t="7383" x="7588250" y="3919538"/>
          <p14:tracePt t="7390" x="7564438" y="3932238"/>
          <p14:tracePt t="7402" x="7540625" y="3943350"/>
          <p14:tracePt t="7411" x="7540625" y="3956050"/>
          <p14:tracePt t="7413" x="7516813" y="3956050"/>
          <p14:tracePt t="7419" x="7493000" y="3967163"/>
          <p14:tracePt t="7425" x="7481888" y="3979863"/>
          <p14:tracePt t="7432" x="7469188" y="3990975"/>
          <p14:tracePt t="7439" x="7445375" y="4003675"/>
          <p14:tracePt t="7448" x="7434263" y="4003675"/>
          <p14:tracePt t="7454" x="7421563" y="4014788"/>
          <p14:tracePt t="7461" x="7397750" y="4014788"/>
          <p14:tracePt t="7468" x="7397750" y="4027488"/>
          <p14:tracePt t="7475" x="7373938" y="4038600"/>
          <p14:tracePt t="7482" x="7362825" y="4038600"/>
          <p14:tracePt t="7497" x="7339013" y="4051300"/>
          <p14:tracePt t="7511" x="7326313" y="4062413"/>
          <p14:tracePt t="7525" x="7315200" y="4075113"/>
          <p14:tracePt t="7532" x="7304088" y="4075113"/>
          <p14:tracePt t="7539" x="7291388" y="4075113"/>
          <p14:tracePt t="7568" x="7280275" y="4075113"/>
          <p14:tracePt t="7594" x="7267575" y="4075113"/>
          <p14:tracePt t="7604" x="7267575" y="4086225"/>
          <p14:tracePt t="7779" x="7280275" y="4086225"/>
          <p14:tracePt t="7842" x="7291388" y="4086225"/>
          <p14:tracePt t="7887" x="7304088" y="4086225"/>
          <p14:tracePt t="8072" x="7304088" y="4075113"/>
          <p14:tracePt t="8082" x="7291388" y="4038600"/>
          <p14:tracePt t="8088" x="7280275" y="4014788"/>
          <p14:tracePt t="8091" x="7256463" y="3932238"/>
          <p14:tracePt t="8098" x="7137400" y="3635375"/>
          <p14:tracePt t="8105" x="6804025" y="2743200"/>
          <p14:tracePt t="8112" x="6389688" y="1651000"/>
          <p14:tracePt t="8119" x="6186488" y="1044575"/>
          <p14:tracePt t="8126" x="5984875" y="582613"/>
          <p14:tracePt t="8133" x="5889625" y="1778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4572000" y="3472878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2037680" y="3472878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4447786" y="352478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1915037" y="355158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5440241" y="3827082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Python in Engineering Applications</a:t>
            </a:r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91188" y="17309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Errors in Programming</a:t>
            </a:r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903230" y="3590082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Python vs. C</a:t>
            </a:r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35760" y="1971601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History of Programming and Computation</a:t>
            </a:r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36408" y="178891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Algorithms and Problem-Solving</a:t>
            </a:r>
          </a:p>
        </p:txBody>
      </p:sp>
      <p:pic>
        <p:nvPicPr>
          <p:cNvPr id="2112" name="Audio 2111">
            <a:hlinkClick r:id="" action="ppaction://media"/>
            <a:extLst>
              <a:ext uri="{FF2B5EF4-FFF2-40B4-BE49-F238E27FC236}">
                <a16:creationId xmlns:a16="http://schemas.microsoft.com/office/drawing/2014/main" id="{09412277-BE3D-F913-C421-7ED8F9AF0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4"/>
    </mc:Choice>
    <mc:Fallback>
      <p:transition spd="slow" advTm="12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6" x="4216400" y="1389063"/>
          <p14:tracePt t="484" x="3824288" y="1995488"/>
          <p14:tracePt t="495" x="3349625" y="2601913"/>
          <p14:tracePt t="497" x="2886075" y="3065463"/>
          <p14:tracePt t="504" x="2600325" y="3243263"/>
          <p14:tracePt t="511" x="2374900" y="3386138"/>
          <p14:tracePt t="517" x="2149475" y="3551238"/>
          <p14:tracePt t="524" x="2006600" y="3659188"/>
          <p14:tracePt t="531" x="1876425" y="3730625"/>
          <p14:tracePt t="538" x="1770063" y="3800475"/>
          <p14:tracePt t="545" x="1651000" y="3824288"/>
          <p14:tracePt t="552" x="1543050" y="3871913"/>
          <p14:tracePt t="559" x="1377950" y="3919538"/>
          <p14:tracePt t="566" x="1211263" y="3990975"/>
          <p14:tracePt t="573" x="996950" y="4014788"/>
          <p14:tracePt t="581" x="723900" y="4062413"/>
          <p14:tracePt t="588" x="522288" y="4110038"/>
          <p14:tracePt t="595" x="392113" y="4110038"/>
          <p14:tracePt t="603" x="249238" y="4121150"/>
          <p14:tracePt t="610" x="130175" y="4121150"/>
          <p14:tracePt t="617" x="11113" y="4121150"/>
          <p14:tracePt t="719" x="665163" y="1817688"/>
          <p14:tracePt t="726" x="962025" y="1436688"/>
          <p14:tracePt t="732" x="1187450" y="1211263"/>
          <p14:tracePt t="739" x="1377950" y="1044575"/>
          <p14:tracePt t="746" x="1543050" y="927100"/>
          <p14:tracePt t="753" x="1685925" y="842963"/>
          <p14:tracePt t="762" x="1828800" y="747713"/>
          <p14:tracePt t="768" x="1958975" y="688975"/>
          <p14:tracePt t="774" x="2149475" y="582613"/>
          <p14:tracePt t="781" x="2398713" y="511175"/>
          <p14:tracePt t="788" x="2767013" y="368300"/>
          <p14:tracePt t="795" x="3170238" y="273050"/>
          <p14:tracePt t="804" x="3598863" y="201613"/>
          <p14:tracePt t="811" x="3943350" y="130175"/>
          <p14:tracePt t="818" x="4357688" y="106363"/>
          <p14:tracePt t="825" x="4879975" y="106363"/>
          <p14:tracePt t="834" x="5260975" y="142875"/>
          <p14:tracePt t="840" x="5640388" y="190500"/>
          <p14:tracePt t="846" x="6115050" y="285750"/>
          <p14:tracePt t="855" x="6483350" y="403225"/>
          <p14:tracePt t="861" x="6840538" y="593725"/>
          <p14:tracePt t="867" x="7113588" y="736600"/>
          <p14:tracePt t="874" x="7315200" y="866775"/>
          <p14:tracePt t="881" x="7529513" y="1068388"/>
          <p14:tracePt t="888" x="7670800" y="1247775"/>
          <p14:tracePt t="897" x="7826375" y="1520825"/>
          <p14:tracePt t="907" x="7874000" y="1698625"/>
          <p14:tracePt t="913" x="7921625" y="1900238"/>
          <p14:tracePt t="919" x="7921625" y="2114550"/>
          <p14:tracePt t="925" x="7897813" y="2363788"/>
          <p14:tracePt t="932" x="7802563" y="2578100"/>
          <p14:tracePt t="939" x="7694613" y="2732088"/>
          <p14:tracePt t="948" x="7553325" y="2886075"/>
          <p14:tracePt t="955" x="7421563" y="3028950"/>
          <p14:tracePt t="961" x="7280275" y="3182938"/>
          <p14:tracePt t="967" x="7065963" y="3373438"/>
          <p14:tracePt t="977" x="6816725" y="3551238"/>
          <p14:tracePt t="982" x="6424613" y="3754438"/>
          <p14:tracePt t="989" x="6045200" y="3943350"/>
          <p14:tracePt t="996" x="5664200" y="4110038"/>
          <p14:tracePt t="1003" x="5094288" y="4300538"/>
          <p14:tracePt t="1011" x="4572000" y="4454525"/>
          <p14:tracePt t="1018" x="3895725" y="4632325"/>
          <p14:tracePt t="1025" x="3087688" y="4833938"/>
          <p14:tracePt t="1032" x="2684463" y="4953000"/>
          <p14:tracePt t="1042" x="2303463" y="5000625"/>
          <p14:tracePt t="1049" x="2090738" y="5013325"/>
          <p14:tracePt t="1055" x="1887538" y="5013325"/>
          <p14:tracePt t="1061" x="1746250" y="5013325"/>
          <p14:tracePt t="1067" x="1627188" y="4965700"/>
          <p14:tracePt t="1074" x="1520825" y="4905375"/>
          <p14:tracePt t="1081" x="1389063" y="4857750"/>
          <p14:tracePt t="1088" x="1293813" y="4764088"/>
          <p14:tracePt t="1095" x="1222375" y="4703763"/>
          <p14:tracePt t="1105" x="1176338" y="4632325"/>
          <p14:tracePt t="1112" x="1128713" y="4549775"/>
          <p14:tracePt t="1119" x="1068388" y="4443413"/>
          <p14:tracePt t="1126" x="1044575" y="4276725"/>
          <p14:tracePt t="1133" x="1044575" y="4121150"/>
          <p14:tracePt t="1140" x="1092200" y="3943350"/>
          <p14:tracePt t="1147" x="1152525" y="3754438"/>
          <p14:tracePt t="1153" x="1317625" y="3479800"/>
          <p14:tracePt t="1160" x="1497013" y="3230563"/>
          <p14:tracePt t="1167" x="1674813" y="3017838"/>
          <p14:tracePt t="1174" x="1828800" y="2862263"/>
          <p14:tracePt t="1182" x="1924050" y="2755900"/>
          <p14:tracePt t="1189" x="2030413" y="2636838"/>
          <p14:tracePt t="1196" x="2125663" y="2565400"/>
          <p14:tracePt t="1203" x="2220913" y="2493963"/>
          <p14:tracePt t="1211" x="2303463" y="2446338"/>
          <p14:tracePt t="1218" x="2387600" y="2400300"/>
          <p14:tracePt t="1225" x="2505075" y="2339975"/>
          <p14:tracePt t="1232" x="2624138" y="2292350"/>
          <p14:tracePt t="1239" x="2754313" y="2244725"/>
          <p14:tracePt t="1246" x="2897188" y="2197100"/>
          <p14:tracePt t="1253" x="3028950" y="2185988"/>
          <p14:tracePt t="1260" x="3159125" y="2149475"/>
          <p14:tracePt t="1267" x="3302000" y="2138363"/>
          <p14:tracePt t="1274" x="3419475" y="2125663"/>
          <p14:tracePt t="1282" x="3562350" y="2101850"/>
          <p14:tracePt t="1289" x="3657600" y="2101850"/>
          <p14:tracePt t="1296" x="3740150" y="2101850"/>
          <p14:tracePt t="1303" x="3824288" y="2101850"/>
          <p14:tracePt t="1311" x="3859213" y="2101850"/>
          <p14:tracePt t="1318" x="3943350" y="2114550"/>
          <p14:tracePt t="1325" x="4013200" y="2138363"/>
          <p14:tracePt t="1332" x="4060825" y="2149475"/>
          <p14:tracePt t="1339" x="4108450" y="2149475"/>
          <p14:tracePt t="1346" x="4132263" y="2162175"/>
          <p14:tracePt t="1353" x="4168775" y="2185988"/>
          <p14:tracePt t="1362" x="4203700" y="2197100"/>
          <p14:tracePt t="1374" x="4227513" y="2209800"/>
          <p14:tracePt t="1379" x="4240213" y="2220913"/>
          <p14:tracePt t="1383" x="4264025" y="2233613"/>
          <p14:tracePt t="1390" x="4275138" y="2233613"/>
          <p14:tracePt t="1397" x="4286250" y="2244725"/>
          <p14:tracePt t="1403" x="4286250" y="2257425"/>
          <p14:tracePt t="1411" x="4298950" y="2268538"/>
          <p14:tracePt t="1418" x="4310063" y="2268538"/>
          <p14:tracePt t="1436" x="4310063" y="2281238"/>
          <p14:tracePt t="1445" x="4310063" y="2292350"/>
          <p14:tracePt t="1451" x="4322763" y="2292350"/>
          <p14:tracePt t="1461" x="4333875" y="2292350"/>
          <p14:tracePt t="1475" x="4333875" y="2305050"/>
          <p14:tracePt t="1489" x="4333875" y="2316163"/>
          <p14:tracePt t="1557" x="4322763" y="2316163"/>
          <p14:tracePt t="1636" x="4310063" y="2316163"/>
          <p14:tracePt t="1675" x="4310063" y="2305050"/>
          <p14:tracePt t="1779" x="4310063" y="2292350"/>
          <p14:tracePt t="1807" x="4310063" y="2281238"/>
          <p14:tracePt t="2087" x="4310063" y="2268538"/>
          <p14:tracePt t="2319" x="4310063" y="2257425"/>
          <p14:tracePt t="2479" x="4298950" y="2268538"/>
          <p14:tracePt t="2501" x="4286250" y="2292350"/>
          <p14:tracePt t="2511" x="4264025" y="2316163"/>
          <p14:tracePt t="2514" x="4216400" y="2352675"/>
          <p14:tracePt t="2521" x="4156075" y="2422525"/>
          <p14:tracePt t="2527" x="4025900" y="2554288"/>
          <p14:tracePt t="2534" x="3811588" y="2790825"/>
          <p14:tracePt t="2542" x="3514725" y="3124200"/>
          <p14:tracePt t="2553" x="3170238" y="3444875"/>
          <p14:tracePt t="2558" x="2921000" y="3659188"/>
          <p14:tracePt t="2564" x="2708275" y="3813175"/>
          <p14:tracePt t="2571" x="2457450" y="4003675"/>
          <p14:tracePt t="2577" x="2316163" y="4121150"/>
          <p14:tracePt t="2584" x="2184400" y="4229100"/>
          <p14:tracePt t="2591" x="2030413" y="4324350"/>
          <p14:tracePt t="2598" x="1887538" y="4406900"/>
          <p14:tracePt t="2605" x="1746250" y="4489450"/>
          <p14:tracePt t="2612" x="1614488" y="4537075"/>
          <p14:tracePt t="2619" x="1508125" y="4584700"/>
          <p14:tracePt t="2627" x="1425575" y="4608513"/>
          <p14:tracePt t="2634" x="1341438" y="4621213"/>
          <p14:tracePt t="2641" x="1258888" y="4656138"/>
          <p14:tracePt t="2648" x="1211263" y="4656138"/>
          <p14:tracePt t="2655" x="1163638" y="4668838"/>
          <p14:tracePt t="2662" x="1139825" y="4668838"/>
          <p14:tracePt t="2669" x="1104900" y="4668838"/>
          <p14:tracePt t="2677" x="1068388" y="4668838"/>
          <p14:tracePt t="2684" x="1020763" y="4656138"/>
          <p14:tracePt t="2691" x="996950" y="4645025"/>
          <p14:tracePt t="2698" x="949325" y="4632325"/>
          <p14:tracePt t="2705" x="903288" y="4608513"/>
          <p14:tracePt t="2712" x="831850" y="4560888"/>
          <p14:tracePt t="2719" x="795338" y="4537075"/>
          <p14:tracePt t="2727" x="736600" y="4478338"/>
          <p14:tracePt t="2734" x="665163" y="4419600"/>
          <p14:tracePt t="2741" x="606425" y="4311650"/>
          <p14:tracePt t="2751" x="546100" y="4181475"/>
          <p14:tracePt t="2757" x="474663" y="4038600"/>
          <p14:tracePt t="2764" x="450850" y="3884613"/>
          <p14:tracePt t="2771" x="427038" y="3741738"/>
          <p14:tracePt t="2778" x="427038" y="3587750"/>
          <p14:tracePt t="2790" x="450850" y="3455988"/>
          <p14:tracePt t="2796" x="487363" y="3314700"/>
          <p14:tracePt t="2801" x="534988" y="3195638"/>
          <p14:tracePt t="2807" x="593725" y="3065463"/>
          <p14:tracePt t="2817" x="641350" y="2957513"/>
          <p14:tracePt t="2823" x="712788" y="2838450"/>
          <p14:tracePt t="2828" x="795338" y="2720975"/>
          <p14:tracePt t="2835" x="890588" y="2613025"/>
          <p14:tracePt t="2842" x="973138" y="2506663"/>
          <p14:tracePt t="2849" x="1044575" y="2411413"/>
          <p14:tracePt t="2856" x="1116013" y="2339975"/>
          <p14:tracePt t="2863" x="1176338" y="2268538"/>
          <p14:tracePt t="2874" x="1211263" y="2220913"/>
          <p14:tracePt t="2882" x="1258888" y="2173288"/>
          <p14:tracePt t="2888" x="1282700" y="2149475"/>
          <p14:tracePt t="2892" x="1317625" y="2125663"/>
          <p14:tracePt t="2898" x="1354138" y="2090738"/>
          <p14:tracePt t="2905" x="1401763" y="2066925"/>
          <p14:tracePt t="2912" x="1449388" y="2032000"/>
          <p14:tracePt t="2919" x="1508125" y="1984375"/>
          <p14:tracePt t="2926" x="1579563" y="1947863"/>
          <p14:tracePt t="2935" x="1638300" y="1924050"/>
          <p14:tracePt t="2942" x="1709738" y="1889125"/>
          <p14:tracePt t="2952" x="1781175" y="1865313"/>
          <p14:tracePt t="2960" x="1817688" y="1852613"/>
          <p14:tracePt t="2966" x="1876425" y="1828800"/>
          <p14:tracePt t="2973" x="1900238" y="1817688"/>
          <p14:tracePt t="2981" x="1947863" y="1817688"/>
          <p14:tracePt t="2987" x="1982788" y="1817688"/>
          <p14:tracePt t="2994" x="2019300" y="1817688"/>
          <p14:tracePt t="3000" x="2054225" y="1817688"/>
          <p14:tracePt t="3007" x="2090738" y="1817688"/>
          <p14:tracePt t="3016" x="2125663" y="1817688"/>
          <p14:tracePt t="3022" x="2149475" y="1828800"/>
          <p14:tracePt t="3028" x="2173288" y="1841500"/>
          <p14:tracePt t="3036" x="2208213" y="1852613"/>
          <p14:tracePt t="3043" x="2232025" y="1876425"/>
          <p14:tracePt t="3049" x="2255838" y="1889125"/>
          <p14:tracePt t="3056" x="2279650" y="1912938"/>
          <p14:tracePt t="3063" x="2303463" y="1936750"/>
          <p14:tracePt t="3077" x="2327275" y="1960563"/>
          <p14:tracePt t="3084" x="2339975" y="1971675"/>
          <p14:tracePt t="3089" x="2351088" y="2008188"/>
          <p14:tracePt t="3093" x="2374900" y="2019300"/>
          <p14:tracePt t="3099" x="2387600" y="2043113"/>
          <p14:tracePt t="3106" x="2387600" y="2055813"/>
          <p14:tracePt t="3113" x="2398713" y="2066925"/>
          <p14:tracePt t="3120" x="2398713" y="2078038"/>
          <p14:tracePt t="3127" x="2398713" y="2090738"/>
          <p14:tracePt t="3135" x="2398713" y="2101850"/>
          <p14:tracePt t="3142" x="2411413" y="2114550"/>
          <p14:tracePt t="3149" x="2411413" y="2125663"/>
          <p14:tracePt t="3156" x="2411413" y="2138363"/>
          <p14:tracePt t="3163" x="2411413" y="2149475"/>
          <p14:tracePt t="3181" x="2411413" y="2162175"/>
          <p14:tracePt t="3195" x="2411413" y="2173288"/>
          <p14:tracePt t="3201" x="2411413" y="2185988"/>
          <p14:tracePt t="3223" x="2411413" y="2197100"/>
          <p14:tracePt t="3236" x="2411413" y="2209800"/>
          <p14:tracePt t="3272" x="2411413" y="2220913"/>
          <p14:tracePt t="3280" x="2398713" y="2220913"/>
          <p14:tracePt t="3775" x="2387600" y="2220913"/>
          <p14:tracePt t="4324" x="2387600" y="2233613"/>
          <p14:tracePt t="4352" x="2387600" y="2244725"/>
          <p14:tracePt t="4404" x="2387600" y="2257425"/>
          <p14:tracePt t="4412" x="2398713" y="2257425"/>
          <p14:tracePt t="4422" x="2398713" y="2268538"/>
          <p14:tracePt t="4424" x="2411413" y="2268538"/>
          <p14:tracePt t="4433" x="2422525" y="2268538"/>
          <p14:tracePt t="4436" x="2435225" y="2268538"/>
          <p14:tracePt t="4451" x="2446338" y="2268538"/>
          <p14:tracePt t="4459" x="2470150" y="2268538"/>
          <p14:tracePt t="4466" x="2517775" y="2268538"/>
          <p14:tracePt t="4473" x="2600325" y="2281238"/>
          <p14:tracePt t="4480" x="2754313" y="2281238"/>
          <p14:tracePt t="4487" x="2957513" y="2305050"/>
          <p14:tracePt t="4500" x="3194050" y="2305050"/>
          <p14:tracePt t="4503" x="3384550" y="2316163"/>
          <p14:tracePt t="4511" x="3609975" y="2316163"/>
          <p14:tracePt t="4516" x="3763963" y="2316163"/>
          <p14:tracePt t="4522" x="3883025" y="2316163"/>
          <p14:tracePt t="4532" x="3978275" y="2316163"/>
          <p14:tracePt t="4537" x="4049713" y="2316163"/>
          <p14:tracePt t="4544" x="4108450" y="2316163"/>
          <p14:tracePt t="4551" x="4144963" y="2316163"/>
          <p14:tracePt t="4558" x="4179888" y="2316163"/>
          <p14:tracePt t="4565" x="4216400" y="2316163"/>
          <p14:tracePt t="4573" x="4240213" y="2305050"/>
          <p14:tracePt t="4579" x="4275138" y="2305050"/>
          <p14:tracePt t="4586" x="4310063" y="2292350"/>
          <p14:tracePt t="4594" x="4346575" y="2292350"/>
          <p14:tracePt t="4601" x="4357688" y="2292350"/>
          <p14:tracePt t="4608" x="4370388" y="2281238"/>
          <p14:tracePt t="4615" x="4381500" y="2281238"/>
          <p14:tracePt t="4622" x="4405313" y="2268538"/>
          <p14:tracePt t="4629" x="4418013" y="2268538"/>
          <p14:tracePt t="4636" x="4429125" y="2268538"/>
          <p14:tracePt t="4643" x="4441825" y="2268538"/>
          <p14:tracePt t="4651" x="4452938" y="2268538"/>
          <p14:tracePt t="4658" x="4452938" y="2257425"/>
          <p14:tracePt t="4665" x="4476750" y="2244725"/>
          <p14:tracePt t="4680" x="4489450" y="2233613"/>
          <p14:tracePt t="4694" x="4500563" y="2220913"/>
          <p14:tracePt t="4702" x="4513263" y="2220913"/>
          <p14:tracePt t="4709" x="4513263" y="2209800"/>
          <p14:tracePt t="4716" x="4524375" y="2209800"/>
          <p14:tracePt t="4747" x="4524375" y="2197100"/>
          <p14:tracePt t="4763" x="4524375" y="2185988"/>
          <p14:tracePt t="4797" x="4524375" y="2173288"/>
          <p14:tracePt t="4808" x="4524375" y="2162175"/>
          <p14:tracePt t="4822" x="4524375" y="2149475"/>
          <p14:tracePt t="5971" x="4583113" y="2149475"/>
          <p14:tracePt t="5980" x="4702175" y="2125663"/>
          <p14:tracePt t="5986" x="4916488" y="2125663"/>
          <p14:tracePt t="5992" x="5189538" y="2114550"/>
          <p14:tracePt t="5996" x="5486400" y="2090738"/>
          <p14:tracePt t="6003" x="5748338" y="2078038"/>
          <p14:tracePt t="6010" x="5902325" y="2055813"/>
          <p14:tracePt t="6017" x="6056313" y="2043113"/>
          <p14:tracePt t="6024" x="6186488" y="2032000"/>
          <p14:tracePt t="6031" x="6257925" y="2032000"/>
          <p14:tracePt t="6038" x="6365875" y="2019300"/>
          <p14:tracePt t="6045" x="6424613" y="2019300"/>
          <p14:tracePt t="6052" x="6496050" y="1995488"/>
          <p14:tracePt t="6059" x="6567488" y="1995488"/>
          <p14:tracePt t="6070" x="6673850" y="1984375"/>
          <p14:tracePt t="6078" x="6756400" y="1984375"/>
          <p14:tracePt t="6083" x="6875463" y="1984375"/>
          <p14:tracePt t="6090" x="6970713" y="1984375"/>
          <p14:tracePt t="6101" x="7077075" y="1984375"/>
          <p14:tracePt t="6107" x="7137400" y="1984375"/>
          <p14:tracePt t="6113" x="7196138" y="1984375"/>
          <p14:tracePt t="6118" x="7243763" y="1984375"/>
          <p14:tracePt t="6125" x="7280275" y="1984375"/>
          <p14:tracePt t="6132" x="7315200" y="1984375"/>
          <p14:tracePt t="6139" x="7350125" y="1984375"/>
          <p14:tracePt t="6146" x="7362825" y="1984375"/>
          <p14:tracePt t="6159" x="7386638" y="1984375"/>
          <p14:tracePt t="6167" x="7397750" y="1984375"/>
          <p14:tracePt t="6171" x="7410450" y="1984375"/>
          <p14:tracePt t="6176" x="7410450" y="1995488"/>
          <p14:tracePt t="6182" x="7421563" y="1995488"/>
          <p14:tracePt t="6192" x="7434263" y="1995488"/>
          <p14:tracePt t="7270" x="7434263" y="2008188"/>
          <p14:tracePt t="7286" x="7434263" y="2019300"/>
          <p14:tracePt t="7298" x="7434263" y="2032000"/>
          <p14:tracePt t="7318" x="7434263" y="2043113"/>
          <p14:tracePt t="7325" x="7421563" y="2055813"/>
          <p14:tracePt t="7339" x="7397750" y="2078038"/>
          <p14:tracePt t="7346" x="7362825" y="2101850"/>
          <p14:tracePt t="7353" x="7315200" y="2149475"/>
          <p14:tracePt t="7360" x="7256463" y="2209800"/>
          <p14:tracePt t="7370" x="7172325" y="2281238"/>
          <p14:tracePt t="7378" x="7053263" y="2387600"/>
          <p14:tracePt t="7385" x="6923088" y="2517775"/>
          <p14:tracePt t="7391" x="6732588" y="2755900"/>
          <p14:tracePt t="7397" x="6530975" y="2981325"/>
          <p14:tracePt t="7404" x="6305550" y="3206750"/>
          <p14:tracePt t="7411" x="6151563" y="3362325"/>
          <p14:tracePt t="7417" x="6021388" y="3468688"/>
          <p14:tracePt t="7424" x="5913438" y="3563938"/>
          <p14:tracePt t="7432" x="5818188" y="3646488"/>
          <p14:tracePt t="7444" x="5748338" y="3730625"/>
          <p14:tracePt t="7452" x="5676900" y="3789363"/>
          <p14:tracePt t="7457" x="5616575" y="3860800"/>
          <p14:tracePt t="7461" x="5521325" y="3943350"/>
          <p14:tracePt t="7467" x="5451475" y="3990975"/>
          <p14:tracePt t="7474" x="5367338" y="4051300"/>
          <p14:tracePt t="7484" x="5295900" y="4110038"/>
          <p14:tracePt t="7491" x="5200650" y="4168775"/>
          <p14:tracePt t="7497" x="5130800" y="4229100"/>
          <p14:tracePt t="7504" x="5083175" y="4264025"/>
          <p14:tracePt t="7511" x="5022850" y="4311650"/>
          <p14:tracePt t="7518" x="4999038" y="4324350"/>
          <p14:tracePt t="7525" x="4951413" y="4348163"/>
          <p14:tracePt t="7532" x="4916488" y="4383088"/>
          <p14:tracePt t="7539" x="4845050" y="4430713"/>
          <p14:tracePt t="7546" x="4797425" y="4454525"/>
          <p14:tracePt t="7553" x="4725988" y="4489450"/>
          <p14:tracePt t="7560" x="4654550" y="4537075"/>
          <p14:tracePt t="7567" x="4606925" y="4560888"/>
          <p14:tracePt t="7578" x="4572000" y="4584700"/>
          <p14:tracePt t="7587" x="4524375" y="4597400"/>
          <p14:tracePt t="7593" x="4513263" y="4621213"/>
          <p14:tracePt t="7599" x="4476750" y="4621213"/>
          <p14:tracePt t="7605" x="4452938" y="4621213"/>
          <p14:tracePt t="7612" x="4441825" y="4632325"/>
          <p14:tracePt t="7619" x="4418013" y="4632325"/>
          <p14:tracePt t="7626" x="4394200" y="4645025"/>
          <p14:tracePt t="7633" x="4381500" y="4645025"/>
          <p14:tracePt t="7645" x="4357688" y="4645025"/>
          <p14:tracePt t="7655" x="4333875" y="4645025"/>
          <p14:tracePt t="7657" x="4322763" y="4645025"/>
          <p14:tracePt t="7662" x="4298950" y="4645025"/>
          <p14:tracePt t="7668" x="4264025" y="4632325"/>
          <p14:tracePt t="7675" x="4251325" y="4632325"/>
          <p14:tracePt t="7682" x="4227513" y="4621213"/>
          <p14:tracePt t="7690" x="4192588" y="4608513"/>
          <p14:tracePt t="7697" x="4156075" y="4597400"/>
          <p14:tracePt t="7704" x="4121150" y="4573588"/>
          <p14:tracePt t="7711" x="4049713" y="4549775"/>
          <p14:tracePt t="7718" x="4002088" y="4525963"/>
          <p14:tracePt t="7725" x="3954463" y="4489450"/>
          <p14:tracePt t="7732" x="3895725" y="4465638"/>
          <p14:tracePt t="7739" x="3848100" y="4443413"/>
          <p14:tracePt t="7746" x="3824288" y="4430713"/>
          <p14:tracePt t="7753" x="3787775" y="4419600"/>
          <p14:tracePt t="7764" x="3752850" y="4406900"/>
          <p14:tracePt t="7773" x="3716338" y="4395788"/>
          <p14:tracePt t="7776" x="3668713" y="4371975"/>
          <p14:tracePt t="7782" x="3657600" y="4359275"/>
          <p14:tracePt t="7790" x="3609975" y="4348163"/>
          <p14:tracePt t="7797" x="3575050" y="4335463"/>
          <p14:tracePt t="7804" x="3538538" y="4311650"/>
          <p14:tracePt t="7811" x="3503613" y="4300538"/>
          <p14:tracePt t="7818" x="3479800" y="4287838"/>
          <p14:tracePt t="7825" x="3443288" y="4264025"/>
          <p14:tracePt t="7835" x="3419475" y="4264025"/>
          <p14:tracePt t="7845" x="3408363" y="4252913"/>
          <p14:tracePt t="7851" x="3384550" y="4240213"/>
          <p14:tracePt t="7856" x="3360738" y="4229100"/>
          <p14:tracePt t="7863" x="3349625" y="4229100"/>
          <p14:tracePt t="7869" x="3349625" y="4216400"/>
          <p14:tracePt t="7876" x="3325813" y="4216400"/>
          <p14:tracePt t="7883" x="3313113" y="4205288"/>
          <p14:tracePt t="7902" x="3302000" y="4192588"/>
          <p14:tracePt t="7911" x="3289300" y="4192588"/>
          <p14:tracePt t="7921" x="3278188" y="4181475"/>
          <p14:tracePt t="7926" x="3265488" y="4181475"/>
          <p14:tracePt t="7949" x="3254375" y="4181475"/>
          <p14:tracePt t="7958" x="3254375" y="4168775"/>
          <p14:tracePt t="7975" x="3241675" y="4168775"/>
          <p14:tracePt t="8094" x="3254375" y="4168775"/>
          <p14:tracePt t="8115" x="3265488" y="4168775"/>
          <p14:tracePt t="8129" x="3278188" y="4168775"/>
          <p14:tracePt t="8154" x="3289300" y="4168775"/>
          <p14:tracePt t="8161" x="3302000" y="4168775"/>
          <p14:tracePt t="8185" x="3313113" y="4168775"/>
          <p14:tracePt t="8195" x="3336925" y="4168775"/>
          <p14:tracePt t="8206" x="3349625" y="4168775"/>
          <p14:tracePt t="8212" x="3360738" y="4168775"/>
          <p14:tracePt t="8219" x="3371850" y="4168775"/>
          <p14:tracePt t="8226" x="3384550" y="4168775"/>
          <p14:tracePt t="8235" x="3395663" y="4168775"/>
          <p14:tracePt t="8241" x="3408363" y="4168775"/>
          <p14:tracePt t="8247" x="3419475" y="4168775"/>
          <p14:tracePt t="8254" x="3432175" y="4168775"/>
          <p14:tracePt t="8261" x="3443288" y="4168775"/>
          <p14:tracePt t="8268" x="3467100" y="4168775"/>
          <p14:tracePt t="8275" x="3479800" y="4168775"/>
          <p14:tracePt t="8286" x="3503613" y="4168775"/>
          <p14:tracePt t="8290" x="3514725" y="4168775"/>
          <p14:tracePt t="8297" x="3527425" y="4168775"/>
          <p14:tracePt t="8305" x="3562350" y="4157663"/>
          <p14:tracePt t="8312" x="3575050" y="4157663"/>
          <p14:tracePt t="8319" x="3598863" y="4144963"/>
          <p14:tracePt t="8327" x="3622675" y="4144963"/>
          <p14:tracePt t="8340" x="3646488" y="4133850"/>
          <p14:tracePt t="8343" x="3668713" y="4133850"/>
          <p14:tracePt t="8350" x="3692525" y="4133850"/>
          <p14:tracePt t="8356" x="3705225" y="4133850"/>
          <p14:tracePt t="8363" x="3716338" y="4133850"/>
          <p14:tracePt t="8369" x="3729038" y="4133850"/>
          <p14:tracePt t="8376" x="3752850" y="4133850"/>
          <p14:tracePt t="8387" x="3763963" y="4133850"/>
          <p14:tracePt t="8392" x="3776663" y="4133850"/>
          <p14:tracePt t="8398" x="3787775" y="4133850"/>
          <p14:tracePt t="8405" x="3800475" y="4133850"/>
          <p14:tracePt t="8419" x="3811588" y="4133850"/>
          <p14:tracePt t="8426" x="3824288" y="4121150"/>
          <p14:tracePt t="8440" x="3835400" y="4121150"/>
          <p14:tracePt t="8454" x="3848100" y="4121150"/>
          <p14:tracePt t="8471" x="3859213" y="4121150"/>
          <p14:tracePt t="8508" x="3871913" y="4121150"/>
          <p14:tracePt t="8523" x="3883025" y="4121150"/>
          <p14:tracePt t="9852" x="3919538" y="4110038"/>
          <p14:tracePt t="9862" x="3978275" y="4110038"/>
          <p14:tracePt t="9870" x="4049713" y="4098925"/>
          <p14:tracePt t="9875" x="4132263" y="4098925"/>
          <p14:tracePt t="9879" x="4216400" y="4086225"/>
          <p14:tracePt t="9887" x="4286250" y="4086225"/>
          <p14:tracePt t="9892" x="4370388" y="4086225"/>
          <p14:tracePt t="9899" x="4452938" y="4075113"/>
          <p14:tracePt t="9906" x="4513263" y="4075113"/>
          <p14:tracePt t="9914" x="4595813" y="4051300"/>
          <p14:tracePt t="9921" x="4654550" y="4051300"/>
          <p14:tracePt t="9928" x="4738688" y="4038600"/>
          <p14:tracePt t="9935" x="4810125" y="4027488"/>
          <p14:tracePt t="9942" x="4892675" y="4027488"/>
          <p14:tracePt t="9950" x="4951413" y="4027488"/>
          <p14:tracePt t="9956" x="5011738" y="4014788"/>
          <p14:tracePt t="9963" x="5083175" y="4003675"/>
          <p14:tracePt t="9970" x="5106988" y="4003675"/>
          <p14:tracePt t="9977" x="5154613" y="3990975"/>
          <p14:tracePt t="9985" x="5189538" y="3990975"/>
          <p14:tracePt t="9992" x="5200650" y="3990975"/>
          <p14:tracePt t="10002" x="5237163" y="3979863"/>
          <p14:tracePt t="10011" x="5260975" y="3979863"/>
          <p14:tracePt t="10017" x="5284788" y="3967163"/>
          <p14:tracePt t="10023" x="5295900" y="3967163"/>
          <p14:tracePt t="10029" x="5319713" y="3956050"/>
          <p14:tracePt t="10036" x="5332413" y="3956050"/>
          <p14:tracePt t="10043" x="5356225" y="3956050"/>
          <p14:tracePt t="10049" x="5380038" y="3956050"/>
          <p14:tracePt t="10056" x="5391150" y="3956050"/>
          <p14:tracePt t="10063" x="5403850" y="3943350"/>
          <p14:tracePt t="10071" x="5414963" y="3943350"/>
          <p14:tracePt t="10078" x="5414963" y="3932238"/>
          <p14:tracePt t="10090" x="5438775" y="3932238"/>
          <p14:tracePt t="10096" x="5451475" y="3919538"/>
          <p14:tracePt t="10107" x="5475288" y="3919538"/>
          <p14:tracePt t="10121" x="5486400" y="3919538"/>
          <p14:tracePt t="10129" x="5486400" y="3908425"/>
          <p14:tracePt t="10136" x="5510213" y="3908425"/>
          <p14:tracePt t="10143" x="5521325" y="3908425"/>
          <p14:tracePt t="10150" x="5521325" y="3895725"/>
          <p14:tracePt t="10157" x="5534025" y="3895725"/>
          <p14:tracePt t="10164" x="5557838" y="3895725"/>
          <p14:tracePt t="10171" x="5557838" y="3884613"/>
          <p14:tracePt t="10178" x="5592763" y="3871913"/>
          <p14:tracePt t="10185" x="5605463" y="3848100"/>
          <p14:tracePt t="10195" x="5629275" y="3836988"/>
          <p14:tracePt t="10202" x="5653088" y="3824288"/>
          <p14:tracePt t="10207" x="5676900" y="3824288"/>
          <p14:tracePt t="10215" x="5676900" y="3813175"/>
          <p14:tracePt t="10222" x="5700713" y="3800475"/>
          <p14:tracePt t="10228" x="5711825" y="3789363"/>
          <p14:tracePt t="10247" x="5735638" y="3789363"/>
          <p14:tracePt t="10255" x="5748338" y="3789363"/>
          <p14:tracePt t="10260" x="5748338" y="3776663"/>
          <p14:tracePt t="10268" x="5772150" y="3776663"/>
          <p14:tracePt t="10272" x="5783263" y="3776663"/>
          <p14:tracePt t="10279" x="5783263" y="3765550"/>
          <p14:tracePt t="10286" x="5794375" y="3765550"/>
          <p14:tracePt t="10292" x="5807075" y="3754438"/>
          <p14:tracePt t="10299" x="5818188" y="3754438"/>
          <p14:tracePt t="10306" x="5830888" y="3754438"/>
          <p14:tracePt t="10314" x="5842000" y="3754438"/>
          <p14:tracePt t="10321" x="5854700" y="3754438"/>
          <p14:tracePt t="10328" x="5865813" y="3754438"/>
          <p14:tracePt t="10336" x="5878513" y="3754438"/>
          <p14:tracePt t="10343" x="5889625" y="3754438"/>
          <p14:tracePt t="10350" x="5902325" y="3754438"/>
          <p14:tracePt t="10357" x="5913438" y="3754438"/>
          <p14:tracePt t="10364" x="5926138" y="3754438"/>
          <p14:tracePt t="10371" x="5949950" y="3754438"/>
          <p14:tracePt t="10378" x="5961063" y="3754438"/>
          <p14:tracePt t="10385" x="5984875" y="3754438"/>
          <p14:tracePt t="10392" x="6008688" y="3754438"/>
          <p14:tracePt t="10399" x="6021388" y="3754438"/>
          <p14:tracePt t="10406" x="6045200" y="3765550"/>
          <p14:tracePt t="10414" x="6056313" y="3765550"/>
          <p14:tracePt t="10425" x="6080125" y="3765550"/>
          <p14:tracePt t="10433" x="6115050" y="3776663"/>
          <p14:tracePt t="10441" x="6127750" y="3789363"/>
          <p14:tracePt t="10447" x="6151563" y="3800475"/>
          <p14:tracePt t="10452" x="6175375" y="3813175"/>
          <p14:tracePt t="10459" x="6199188" y="3813175"/>
          <p14:tracePt t="10465" x="6210300" y="3824288"/>
          <p14:tracePt t="10472" x="6234113" y="3824288"/>
          <p14:tracePt t="10479" x="6246813" y="3836988"/>
          <p14:tracePt t="10486" x="6246813" y="3848100"/>
          <p14:tracePt t="10493" x="6270625" y="3860800"/>
          <p14:tracePt t="10512" x="6281738" y="3860800"/>
          <p14:tracePt t="10523" x="6294438" y="3860800"/>
          <p14:tracePt t="10530" x="6294438" y="3871913"/>
          <p14:tracePt t="10543" x="6305550" y="3884613"/>
          <p14:tracePt t="10560" x="6305550" y="3895725"/>
          <p14:tracePt t="10610" x="6294438" y="3895725"/>
          <p14:tracePt t="10626" x="6281738" y="3895725"/>
          <p14:tracePt t="10633" x="6270625" y="3895725"/>
          <p14:tracePt t="10639" x="6257925" y="3895725"/>
          <p14:tracePt t="10651" x="6234113" y="3895725"/>
          <p14:tracePt t="10664" x="6223000" y="3895725"/>
          <p14:tracePt t="10672" x="6199188" y="3895725"/>
          <p14:tracePt t="10678" x="6199188" y="3908425"/>
          <p14:tracePt t="10686" x="6186488" y="3908425"/>
          <p14:tracePt t="10693" x="6162675" y="3908425"/>
          <p14:tracePt t="10707" x="6138863" y="3908425"/>
          <p14:tracePt t="10714" x="6127750" y="3908425"/>
          <p14:tracePt t="10723" x="6115050" y="3908425"/>
          <p14:tracePt t="10730" x="6092825" y="3908425"/>
          <p14:tracePt t="10737" x="6080125" y="3908425"/>
          <p14:tracePt t="10744" x="6056313" y="3908425"/>
          <p14:tracePt t="10751" x="6045200" y="3908425"/>
          <p14:tracePt t="10758" x="6032500" y="3919538"/>
          <p14:tracePt t="10765" x="6008688" y="3919538"/>
          <p14:tracePt t="10779" x="5984875" y="3919538"/>
          <p14:tracePt t="10786" x="5961063" y="3919538"/>
          <p14:tracePt t="10793" x="5949950" y="3919538"/>
          <p14:tracePt t="10800" x="5937250" y="3919538"/>
          <p14:tracePt t="10807" x="5926138" y="3919538"/>
          <p14:tracePt t="10819" x="5902325" y="3919538"/>
          <p14:tracePt t="10828" x="5878513" y="3919538"/>
          <p14:tracePt t="10837" x="5854700" y="3919538"/>
          <p14:tracePt t="10851" x="5830888" y="3919538"/>
          <p14:tracePt t="10861" x="5818188" y="3919538"/>
          <p14:tracePt t="10873" x="5807075" y="3919538"/>
          <p14:tracePt t="10880" x="5794375" y="3919538"/>
          <p14:tracePt t="10886" x="5783263" y="3919538"/>
          <p14:tracePt t="10893" x="5783263" y="3932238"/>
          <p14:tracePt t="10907" x="5772150" y="3932238"/>
          <p14:tracePt t="10914" x="5772150" y="3943350"/>
          <p14:tracePt t="10934" x="5759450" y="3956050"/>
          <p14:tracePt t="10976" x="5759450" y="3967163"/>
          <p14:tracePt t="10987" x="5759450" y="3979863"/>
          <p14:tracePt t="11047" x="5759450" y="3990975"/>
          <p14:tracePt t="11068" x="5759450" y="4003675"/>
          <p14:tracePt t="11096" x="5759450" y="4014788"/>
          <p14:tracePt t="11126" x="5759450" y="4027488"/>
          <p14:tracePt t="11138" x="5759450" y="4038600"/>
          <p14:tracePt t="11151" x="5772150" y="4038600"/>
          <p14:tracePt t="11173" x="5772150" y="4051300"/>
          <p14:tracePt t="11180" x="5783263" y="4051300"/>
          <p14:tracePt t="11199" x="5794375" y="4062413"/>
          <p14:tracePt t="11212" x="5794375" y="4075113"/>
          <p14:tracePt t="11218" x="5807075" y="4075113"/>
          <p14:tracePt t="11239" x="5807075" y="4086225"/>
          <p14:tracePt t="11248" x="5818188" y="4086225"/>
          <p14:tracePt t="11253" x="5818188" y="4098925"/>
          <p14:tracePt t="11268" x="5830888" y="4110038"/>
          <p14:tracePt t="11273" x="5830888" y="4121150"/>
          <p14:tracePt t="11280" x="5830888" y="4133850"/>
          <p14:tracePt t="11294" x="5830888" y="4144963"/>
          <p14:tracePt t="11301" x="5830888" y="4157663"/>
          <p14:tracePt t="11308" x="5830888" y="4168775"/>
          <p14:tracePt t="11315" x="5830888" y="4181475"/>
          <p14:tracePt t="11322" x="5830888" y="4192588"/>
          <p14:tracePt t="11340" x="5830888" y="4216400"/>
          <p14:tracePt t="11348" x="5830888" y="4229100"/>
          <p14:tracePt t="11359" x="5830888" y="4252913"/>
          <p14:tracePt t="11366" x="5818188" y="4252913"/>
          <p14:tracePt t="11375" x="5818188" y="4264025"/>
          <p14:tracePt t="11381" x="5818188" y="4276725"/>
          <p14:tracePt t="11387" x="5807075" y="4287838"/>
          <p14:tracePt t="11396" x="5807075" y="4300538"/>
          <p14:tracePt t="11402" x="5794375" y="4311650"/>
          <p14:tracePt t="11408" x="5783263" y="4311650"/>
          <p14:tracePt t="11415" x="5783263" y="4324350"/>
          <p14:tracePt t="11431" x="5772150" y="4324350"/>
          <p14:tracePt t="11438" x="5772150" y="4335463"/>
          <p14:tracePt t="11445" x="5759450" y="4335463"/>
          <p14:tracePt t="11483" x="5748338" y="4335463"/>
          <p14:tracePt t="11499" x="5735638" y="4324350"/>
          <p14:tracePt t="11506" x="5735638" y="4311650"/>
          <p14:tracePt t="11512" x="5724525" y="4287838"/>
          <p14:tracePt t="11516" x="5711825" y="4229100"/>
          <p14:tracePt t="11523" x="5700713" y="4144963"/>
          <p14:tracePt t="11530" x="5688013" y="4003675"/>
          <p14:tracePt t="11537" x="5664200" y="3800475"/>
          <p14:tracePt t="11544" x="5664200" y="3527425"/>
          <p14:tracePt t="11552" x="5640388" y="3076575"/>
          <p14:tracePt t="11559" x="5616575" y="2625725"/>
          <p14:tracePt t="11566" x="5592763" y="2209800"/>
          <p14:tracePt t="11573" x="5545138" y="1757363"/>
          <p14:tracePt t="11580" x="5486400" y="1401763"/>
          <p14:tracePt t="11587" x="5438775" y="1092200"/>
          <p14:tracePt t="11594" x="5380038" y="784225"/>
          <p14:tracePt t="11601" x="5295900" y="498475"/>
          <p14:tracePt t="11608" x="5189538" y="21431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8">
          <a:extLst>
            <a:ext uri="{FF2B5EF4-FFF2-40B4-BE49-F238E27FC236}">
              <a16:creationId xmlns:a16="http://schemas.microsoft.com/office/drawing/2014/main" id="{1018AC9F-A5F5-7C17-DF07-7277EB1E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69">
            <a:extLst>
              <a:ext uri="{FF2B5EF4-FFF2-40B4-BE49-F238E27FC236}">
                <a16:creationId xmlns:a16="http://schemas.microsoft.com/office/drawing/2014/main" id="{A8133F3F-6C4C-9D52-09C4-E3161A9601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000" y="18963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46AE268-7B3D-A032-BA83-D58E5AB19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847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6"/>
    </mc:Choice>
    <mc:Fallback>
      <p:transition spd="slow" advTm="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3" x="4275138" y="2862263"/>
          <p14:tracePt t="465" x="3622675" y="3943350"/>
          <p14:tracePt t="477" x="3455988" y="4121150"/>
          <p14:tracePt t="479" x="3325813" y="4252913"/>
          <p14:tracePt t="485" x="3206750" y="4359275"/>
          <p14:tracePt t="491" x="3098800" y="4443413"/>
          <p14:tracePt t="497" x="2992438" y="4489450"/>
          <p14:tracePt t="505" x="2909888" y="4513263"/>
          <p14:tracePt t="515" x="2849563" y="4525963"/>
          <p14:tracePt t="521" x="2754313" y="4525963"/>
          <p14:tracePt t="526" x="2695575" y="4513263"/>
          <p14:tracePt t="533" x="2624138" y="4465638"/>
          <p14:tracePt t="540" x="2552700" y="4430713"/>
          <p14:tracePt t="547" x="2470150" y="4359275"/>
          <p14:tracePt t="554" x="2387600" y="4264025"/>
          <p14:tracePt t="561" x="2292350" y="4133850"/>
          <p14:tracePt t="572" x="2208213" y="3990975"/>
          <p14:tracePt t="580" x="2149475" y="3824288"/>
          <p14:tracePt t="586" x="2078038" y="3646488"/>
          <p14:tracePt t="590" x="2030413" y="3479800"/>
          <p14:tracePt t="597" x="2019300" y="3373438"/>
          <p14:tracePt t="603" x="2019300" y="3302000"/>
          <p14:tracePt t="611" x="2019300" y="3230563"/>
          <p14:tracePt t="618" x="2019300" y="3195638"/>
          <p14:tracePt t="629" x="2030413" y="3124200"/>
          <p14:tracePt t="635" x="2043113" y="3065463"/>
          <p14:tracePt t="640" x="2090738" y="2994025"/>
          <p14:tracePt t="647" x="2125663" y="2909888"/>
          <p14:tracePt t="654" x="2184400" y="2838450"/>
          <p14:tracePt t="661" x="2268538" y="2743200"/>
          <p14:tracePt t="668" x="2351088" y="2649538"/>
          <p14:tracePt t="677" x="2470150" y="2554288"/>
          <p14:tracePt t="684" x="2636838" y="2459038"/>
          <p14:tracePt t="690" x="2886075" y="2305050"/>
          <p14:tracePt t="697" x="3336925" y="2149475"/>
          <p14:tracePt t="704" x="3692525" y="2043113"/>
          <p14:tracePt t="715" x="4049713" y="1971675"/>
          <p14:tracePt t="721" x="4357688" y="1936750"/>
          <p14:tracePt t="727" x="4678363" y="1936750"/>
          <p14:tracePt t="734" x="4879975" y="1936750"/>
          <p14:tracePt t="740" x="5070475" y="1971675"/>
          <p14:tracePt t="747" x="5308600" y="2019300"/>
          <p14:tracePt t="754" x="5510213" y="2090738"/>
          <p14:tracePt t="761" x="5676900" y="2173288"/>
          <p14:tracePt t="772" x="5830888" y="2257425"/>
          <p14:tracePt t="779" x="5973763" y="2352675"/>
          <p14:tracePt t="783" x="6115050" y="2459038"/>
          <p14:tracePt t="792" x="6199188" y="2565400"/>
          <p14:tracePt t="796" x="6257925" y="2684463"/>
          <p14:tracePt t="804" x="6329363" y="2814638"/>
          <p14:tracePt t="811" x="6342063" y="2922588"/>
          <p14:tracePt t="819" x="6342063" y="2994025"/>
          <p14:tracePt t="826" x="6342063" y="3076575"/>
          <p14:tracePt t="833" x="6305550" y="3148013"/>
          <p14:tracePt t="840" x="6270625" y="3230563"/>
          <p14:tracePt t="847" x="6223000" y="3325813"/>
          <p14:tracePt t="854" x="6175375" y="3397250"/>
          <p14:tracePt t="861" x="6127750" y="3468688"/>
          <p14:tracePt t="868" x="6056313" y="3540125"/>
          <p14:tracePt t="878" x="5961063" y="3611563"/>
          <p14:tracePt t="887" x="5854700" y="3694113"/>
          <p14:tracePt t="894" x="5640388" y="3800475"/>
          <p14:tracePt t="900" x="5130800" y="4003675"/>
          <p14:tracePt t="908" x="4572000" y="4168775"/>
          <p14:tracePt t="914" x="4060825" y="4276725"/>
          <p14:tracePt t="920" x="3598863" y="4324350"/>
          <p14:tracePt t="931" x="3159125" y="4324350"/>
          <p14:tracePt t="936" x="2886075" y="4300538"/>
          <p14:tracePt t="942" x="2613025" y="4240213"/>
          <p14:tracePt t="949" x="2279650" y="4121150"/>
          <p14:tracePt t="955" x="2043113" y="3967163"/>
          <p14:tracePt t="966" x="1887538" y="3824288"/>
          <p14:tracePt t="972" x="1793875" y="3706813"/>
          <p14:tracePt t="978" x="1709738" y="3575050"/>
          <p14:tracePt t="984" x="1651000" y="3444875"/>
          <p14:tracePt t="990" x="1603375" y="3325813"/>
          <p14:tracePt t="1000" x="1590675" y="3219450"/>
          <p14:tracePt t="1006" x="1590675" y="3159125"/>
          <p14:tracePt t="1012" x="1590675" y="3111500"/>
          <p14:tracePt t="1019" x="1603375" y="3065463"/>
          <p14:tracePt t="1026" x="1627188" y="3052763"/>
          <p14:tracePt t="1033" x="1662113" y="3017838"/>
          <p14:tracePt t="1040" x="1674813" y="2994025"/>
          <p14:tracePt t="1047" x="1698625" y="2970213"/>
          <p14:tracePt t="1054" x="1733550" y="2946400"/>
          <p14:tracePt t="1061" x="1757363" y="2933700"/>
          <p14:tracePt t="1068" x="1781175" y="2922588"/>
          <p14:tracePt t="1076" x="1817688" y="2898775"/>
          <p14:tracePt t="1083" x="1863725" y="2874963"/>
          <p14:tracePt t="1090" x="1911350" y="2851150"/>
          <p14:tracePt t="1097" x="2043113" y="2779713"/>
          <p14:tracePt t="1104" x="2208213" y="2732088"/>
          <p14:tracePt t="1112" x="2493963" y="2636838"/>
          <p14:tracePt t="1119" x="2933700" y="2541588"/>
          <p14:tracePt t="1126" x="3408363" y="2470150"/>
          <p14:tracePt t="1133" x="3811588" y="2446338"/>
          <p14:tracePt t="1143" x="4025900" y="2446338"/>
          <p14:tracePt t="1151" x="4251325" y="2446338"/>
          <p14:tracePt t="1158" x="4441825" y="2446338"/>
          <p14:tracePt t="1163" x="4643438" y="2482850"/>
          <p14:tracePt t="1170" x="4845050" y="2493963"/>
          <p14:tracePt t="1177" x="4975225" y="2506663"/>
          <p14:tracePt t="1183" x="5106988" y="2541588"/>
          <p14:tracePt t="1190" x="5224463" y="2578100"/>
          <p14:tracePt t="1198" x="5308600" y="2601913"/>
          <p14:tracePt t="1205" x="5403850" y="2625725"/>
          <p14:tracePt t="1212" x="5451475" y="2660650"/>
          <p14:tracePt t="1219" x="5475288" y="2660650"/>
          <p14:tracePt t="1226" x="5497513" y="2673350"/>
          <p14:tracePt t="1233" x="5510213" y="2684463"/>
          <p14:tracePt t="1240" x="5521325" y="2684463"/>
          <p14:tracePt t="1259" x="5521325" y="2697163"/>
          <p14:tracePt t="1269" x="5534025" y="2697163"/>
          <p14:tracePt t="1284" x="5534025" y="2708275"/>
          <p14:tracePt t="1297" x="5534025" y="2720975"/>
          <p14:tracePt t="1326" x="5521325" y="2720975"/>
          <p14:tracePt t="1348" x="5510213" y="2720975"/>
          <p14:tracePt t="1355" x="5497513" y="2720975"/>
          <p14:tracePt t="1379" x="5486400" y="2720975"/>
          <p14:tracePt t="1388" x="5475288" y="2720975"/>
          <p14:tracePt t="1406" x="5462588" y="2720975"/>
          <p14:tracePt t="1413" x="5451475" y="2720975"/>
          <p14:tracePt t="1422" x="5438775" y="2720975"/>
          <p14:tracePt t="1434" x="5414963" y="2720975"/>
          <p14:tracePt t="1442" x="5403850" y="2720975"/>
          <p14:tracePt t="1449" x="5367338" y="2720975"/>
          <p14:tracePt t="1456" x="5308600" y="2720975"/>
          <p14:tracePt t="1462" x="5154613" y="2732088"/>
          <p14:tracePt t="1469" x="4513263" y="2851150"/>
          <p14:tracePt t="1482" x="2909888" y="3254375"/>
          <p14:tracePt t="1485" x="2232025" y="3432175"/>
          <p14:tracePt t="1492" x="1971675" y="3468688"/>
          <p14:tracePt t="1498" x="1804988" y="3479800"/>
          <p14:tracePt t="1505" x="1614488" y="3516313"/>
          <p14:tracePt t="1512" x="1436688" y="3516313"/>
          <p14:tracePt t="1521" x="1293813" y="3527425"/>
          <p14:tracePt t="1528" x="1187450" y="3527425"/>
          <p14:tracePt t="1534" x="1128713" y="3527425"/>
          <p14:tracePt t="1541" x="1092200" y="3516313"/>
          <p14:tracePt t="1548" x="1081088" y="3516313"/>
          <p14:tracePt t="1562" x="1068388" y="3516313"/>
          <p14:tracePt t="1608" x="1092200" y="3516313"/>
          <p14:tracePt t="1617" x="1104900" y="3527425"/>
          <p14:tracePt t="1627" x="1128713" y="3527425"/>
          <p14:tracePt t="1630" x="1163638" y="3540125"/>
          <p14:tracePt t="1637" x="1187450" y="3540125"/>
          <p14:tracePt t="1643" x="1235075" y="3540125"/>
          <p14:tracePt t="1649" x="1282700" y="3551238"/>
          <p14:tracePt t="1656" x="1330325" y="3551238"/>
          <p14:tracePt t="1664" x="1365250" y="3563938"/>
          <p14:tracePt t="1671" x="1425575" y="3563938"/>
          <p14:tracePt t="1677" x="1484313" y="3575050"/>
          <p14:tracePt t="1684" x="1638300" y="3587750"/>
          <p14:tracePt t="1691" x="1887538" y="3611563"/>
          <p14:tracePt t="1698" x="2387600" y="3659188"/>
          <p14:tracePt t="1705" x="2921000" y="3646488"/>
          <p14:tracePt t="1718" x="3455988" y="3611563"/>
          <p14:tracePt t="1726" x="3835400" y="3575050"/>
          <p14:tracePt t="1732" x="4132263" y="3527425"/>
          <p14:tracePt t="1736" x="4441825" y="3492500"/>
          <p14:tracePt t="1742" x="4643438" y="3455988"/>
          <p14:tracePt t="1748" x="4833938" y="3455988"/>
          <p14:tracePt t="1755" x="5011738" y="3455988"/>
          <p14:tracePt t="1765" x="5141913" y="3421063"/>
          <p14:tracePt t="1770" x="5260975" y="3409950"/>
          <p14:tracePt t="1777" x="5343525" y="3397250"/>
          <p14:tracePt t="1784" x="5438775" y="3397250"/>
          <p14:tracePt t="1791" x="5486400" y="3386138"/>
          <p14:tracePt t="1798" x="5534025" y="3373438"/>
          <p14:tracePt t="1805" x="5568950" y="3373438"/>
          <p14:tracePt t="1812" x="5581650" y="3373438"/>
          <p14:tracePt t="1820" x="5605463" y="3373438"/>
          <p14:tracePt t="1829" x="5616575" y="3373438"/>
          <p14:tracePt t="1835" x="5629275" y="3373438"/>
          <p14:tracePt t="1842" x="5640388" y="3373438"/>
          <p14:tracePt t="1855" x="5653088" y="3373438"/>
          <p14:tracePt t="1866" x="5664200" y="3373438"/>
          <p14:tracePt t="1885" x="5676900" y="3373438"/>
          <p14:tracePt t="1980" x="5676900" y="3362325"/>
          <p14:tracePt t="1998" x="5664200" y="3362325"/>
          <p14:tracePt t="2005" x="5664200" y="3349625"/>
          <p14:tracePt t="2012" x="5653088" y="3338513"/>
          <p14:tracePt t="2030" x="5640388" y="3325813"/>
          <p14:tracePt t="2040" x="5629275" y="3302000"/>
          <p14:tracePt t="2047" x="5605463" y="3278188"/>
          <p14:tracePt t="2052" x="5581650" y="3230563"/>
          <p14:tracePt t="2059" x="5545138" y="3159125"/>
          <p14:tracePt t="2069" x="5486400" y="3041650"/>
          <p14:tracePt t="2071" x="5367338" y="2767013"/>
          <p14:tracePt t="2078" x="5178425" y="2197100"/>
          <p14:tracePt t="2084" x="4940300" y="1389063"/>
          <p14:tracePt t="2091" x="4762500" y="641350"/>
          <p14:tracePt t="2098" x="4691063" y="2492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996572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History of Programming and Computation</a:t>
            </a:r>
            <a:endParaRPr dirty="0"/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7C4D5FE5-6677-EB0A-78D7-BABF83B83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2"/>
    </mc:Choice>
    <mc:Fallback>
      <p:transition spd="slow" advTm="15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2" x="3954463" y="2197100"/>
          <p14:tracePt t="498" x="3859213" y="2305050"/>
          <p14:tracePt t="514" x="3705225" y="2482850"/>
          <p14:tracePt t="520" x="3657600" y="2530475"/>
          <p14:tracePt t="527" x="3609975" y="2565400"/>
          <p14:tracePt t="534" x="3575050" y="2589213"/>
          <p14:tracePt t="540" x="3551238" y="2601913"/>
          <p14:tracePt t="547" x="3514725" y="2613025"/>
          <p14:tracePt t="554" x="3503613" y="2625725"/>
          <p14:tracePt t="561" x="3467100" y="2636838"/>
          <p14:tracePt t="568" x="3455988" y="2649538"/>
          <p14:tracePt t="576" x="3443288" y="2649538"/>
          <p14:tracePt t="583" x="3419475" y="2649538"/>
          <p14:tracePt t="590" x="3395663" y="2649538"/>
          <p14:tracePt t="597" x="3384550" y="2649538"/>
          <p14:tracePt t="604" x="3360738" y="2649538"/>
          <p14:tracePt t="611" x="3349625" y="2649538"/>
          <p14:tracePt t="618" x="3325813" y="2649538"/>
          <p14:tracePt t="625" x="3289300" y="2636838"/>
          <p14:tracePt t="632" x="3241675" y="2613025"/>
          <p14:tracePt t="639" x="3194050" y="2578100"/>
          <p14:tracePt t="646" x="3146425" y="2541588"/>
          <p14:tracePt t="653" x="3063875" y="2470150"/>
          <p14:tracePt t="661" x="2957513" y="2352675"/>
          <p14:tracePt t="668" x="2862263" y="2209800"/>
          <p14:tracePt t="675" x="2778125" y="2043113"/>
          <p14:tracePt t="682" x="2708275" y="1865313"/>
          <p14:tracePt t="690" x="2708275" y="1663700"/>
          <p14:tracePt t="697" x="2732088" y="1460500"/>
          <p14:tracePt t="704" x="2801938" y="1258888"/>
          <p14:tracePt t="711" x="2897188" y="1092200"/>
          <p14:tracePt t="718" x="3016250" y="962025"/>
          <p14:tracePt t="725" x="3122613" y="831850"/>
          <p14:tracePt t="732" x="3254375" y="712788"/>
          <p14:tracePt t="740" x="3371850" y="593725"/>
          <p14:tracePt t="747" x="3538538" y="474663"/>
          <p14:tracePt t="757" x="3729038" y="368300"/>
          <p14:tracePt t="766" x="3895725" y="309563"/>
          <p14:tracePt t="772" x="3989388" y="273050"/>
          <p14:tracePt t="777" x="4073525" y="249238"/>
          <p14:tracePt t="784" x="4144963" y="249238"/>
          <p14:tracePt t="792" x="4216400" y="249238"/>
          <p14:tracePt t="798" x="4286250" y="249238"/>
          <p14:tracePt t="805" x="4394200" y="273050"/>
          <p14:tracePt t="816" x="4513263" y="320675"/>
          <p14:tracePt t="823" x="4643438" y="415925"/>
          <p14:tracePt t="828" x="4773613" y="511175"/>
          <p14:tracePt t="834" x="4903788" y="630238"/>
          <p14:tracePt t="843" x="4999038" y="771525"/>
          <p14:tracePt t="849" x="5118100" y="903288"/>
          <p14:tracePt t="855" x="5224463" y="1068388"/>
          <p14:tracePt t="861" x="5332413" y="1258888"/>
          <p14:tracePt t="868" x="5414963" y="1449388"/>
          <p14:tracePt t="878" x="5486400" y="1674813"/>
          <p14:tracePt t="884" x="5521325" y="1865313"/>
          <p14:tracePt t="891" x="5534025" y="2019300"/>
          <p14:tracePt t="898" x="5534025" y="2220913"/>
          <p14:tracePt t="904" x="5486400" y="2411413"/>
          <p14:tracePt t="912" x="5403850" y="2601913"/>
          <p14:tracePt t="919" x="5332413" y="2732088"/>
          <p14:tracePt t="926" x="5260975" y="2851150"/>
          <p14:tracePt t="933" x="5178425" y="2957513"/>
          <p14:tracePt t="940" x="5106988" y="3052763"/>
          <p14:tracePt t="947" x="5011738" y="3135313"/>
          <p14:tracePt t="954" x="4903788" y="3195638"/>
          <p14:tracePt t="961" x="4773613" y="3254375"/>
          <p14:tracePt t="968" x="4654550" y="3290888"/>
          <p14:tracePt t="975" x="4537075" y="3314700"/>
          <p14:tracePt t="982" x="4429125" y="3325813"/>
          <p14:tracePt t="991" x="4346575" y="3349625"/>
          <p14:tracePt t="998" x="4227513" y="3362325"/>
          <p14:tracePt t="1005" x="4049713" y="3362325"/>
          <p14:tracePt t="1012" x="3800475" y="3338513"/>
          <p14:tracePt t="1019" x="3622675" y="3338513"/>
          <p14:tracePt t="1027" x="3455988" y="3290888"/>
          <p14:tracePt t="1034" x="3371850" y="3278188"/>
          <p14:tracePt t="1041" x="3265488" y="3230563"/>
          <p14:tracePt t="1048" x="3194050" y="3171825"/>
          <p14:tracePt t="1055" x="3122613" y="3124200"/>
          <p14:tracePt t="1062" x="3087688" y="3100388"/>
          <p14:tracePt t="1069" x="3051175" y="3041650"/>
          <p14:tracePt t="1076" x="3040063" y="2981325"/>
          <p14:tracePt t="1083" x="3028950" y="2898775"/>
          <p14:tracePt t="1095" x="3016250" y="2779713"/>
          <p14:tracePt t="1103" x="3028950" y="2636838"/>
          <p14:tracePt t="1109" x="3074988" y="2470150"/>
          <p14:tracePt t="1113" x="3182938" y="2281238"/>
          <p14:tracePt t="1119" x="3360738" y="2008188"/>
          <p14:tracePt t="1126" x="3538538" y="1841500"/>
          <p14:tracePt t="1133" x="3800475" y="1627188"/>
          <p14:tracePt t="1140" x="4108450" y="1449388"/>
          <p14:tracePt t="1147" x="4275138" y="1377950"/>
          <p14:tracePt t="1154" x="4381500" y="1330325"/>
          <p14:tracePt t="1165" x="4465638" y="1306513"/>
          <p14:tracePt t="1173" x="4524375" y="1306513"/>
          <p14:tracePt t="1178" x="4572000" y="1306513"/>
          <p14:tracePt t="1183" x="4630738" y="1306513"/>
          <p14:tracePt t="1191" x="4678363" y="1319213"/>
          <p14:tracePt t="1198" x="4762500" y="1354138"/>
          <p14:tracePt t="1205" x="4857750" y="1401763"/>
          <p14:tracePt t="1212" x="4964113" y="1460500"/>
          <p14:tracePt t="1222" x="5046663" y="1544638"/>
          <p14:tracePt t="1233" x="5141913" y="1616075"/>
          <p14:tracePt t="1236" x="5213350" y="1687513"/>
          <p14:tracePt t="1243" x="5272088" y="1746250"/>
          <p14:tracePt t="1250" x="5319713" y="1793875"/>
          <p14:tracePt t="1256" x="5367338" y="1865313"/>
          <p14:tracePt t="1263" x="5414963" y="1936750"/>
          <p14:tracePt t="1269" x="5451475" y="2008188"/>
          <p14:tracePt t="1276" x="5486400" y="2078038"/>
          <p14:tracePt t="1283" x="5497513" y="2138363"/>
          <p14:tracePt t="1291" x="5510213" y="2173288"/>
          <p14:tracePt t="1298" x="5521325" y="2220913"/>
          <p14:tracePt t="1305" x="5521325" y="2233613"/>
          <p14:tracePt t="1312" x="5534025" y="2257425"/>
          <p14:tracePt t="1319" x="5534025" y="2281238"/>
          <p14:tracePt t="1333" x="5534025" y="2305050"/>
          <p14:tracePt t="1355" x="5534025" y="2316163"/>
          <p14:tracePt t="1362" x="5534025" y="2328863"/>
          <p14:tracePt t="1369" x="5534025" y="2339975"/>
          <p14:tracePt t="1386" x="5534025" y="2352675"/>
          <p14:tracePt t="1402" x="5534025" y="2363788"/>
          <p14:tracePt t="1414" x="5521325" y="2363788"/>
          <p14:tracePt t="1427" x="5510213" y="2363788"/>
          <p14:tracePt t="1434" x="5510213" y="2376488"/>
          <p14:tracePt t="1448" x="5510213" y="2387600"/>
          <p14:tracePt t="1462" x="5497513" y="2387600"/>
          <p14:tracePt t="1469" x="5497513" y="2400300"/>
          <p14:tracePt t="1476" x="5486400" y="2400300"/>
          <p14:tracePt t="1490" x="5475288" y="2400300"/>
          <p14:tracePt t="1537" x="5462588" y="2400300"/>
          <p14:tracePt t="1623" x="5462588" y="2411413"/>
          <p14:tracePt t="2947" x="5462588" y="2422525"/>
          <p14:tracePt t="2976" x="5451475" y="2435225"/>
          <p14:tracePt t="2980" x="5451475" y="2446338"/>
          <p14:tracePt t="2986" x="5438775" y="2459038"/>
          <p14:tracePt t="2993" x="5414963" y="2470150"/>
          <p14:tracePt t="3000" x="5380038" y="2493963"/>
          <p14:tracePt t="3007" x="5332413" y="2541588"/>
          <p14:tracePt t="3015" x="5237163" y="2625725"/>
          <p14:tracePt t="3022" x="5094288" y="2720975"/>
          <p14:tracePt t="3029" x="4868863" y="2874963"/>
          <p14:tracePt t="3036" x="4619625" y="3028950"/>
          <p14:tracePt t="3043" x="4357688" y="3182938"/>
          <p14:tracePt t="3050" x="4168775" y="3243263"/>
          <p14:tracePt t="3057" x="4049713" y="3290888"/>
          <p14:tracePt t="3064" x="3978275" y="3325813"/>
          <p14:tracePt t="3072" x="3930650" y="3325813"/>
          <p14:tracePt t="3078" x="3906838" y="3325813"/>
          <p14:tracePt t="3086" x="3895725" y="3325813"/>
          <p14:tracePt t="3093" x="3871913" y="3325813"/>
          <p14:tracePt t="3100" x="3859213" y="3325813"/>
          <p14:tracePt t="3107" x="3848100" y="3325813"/>
          <p14:tracePt t="3117" x="3835400" y="3325813"/>
          <p14:tracePt t="3123" x="3824288" y="3314700"/>
          <p14:tracePt t="3131" x="3824288" y="3302000"/>
          <p14:tracePt t="3137" x="3811588" y="3302000"/>
          <p14:tracePt t="3144" x="3811588" y="3290888"/>
          <p14:tracePt t="3151" x="3800475" y="3278188"/>
          <p14:tracePt t="3158" x="3800475" y="3267075"/>
          <p14:tracePt t="3169" x="3800475" y="3254375"/>
          <p14:tracePt t="3175" x="3800475" y="3243263"/>
          <p14:tracePt t="3188" x="3811588" y="3230563"/>
          <p14:tracePt t="3194" x="3835400" y="3230563"/>
          <p14:tracePt t="3201" x="3859213" y="3219450"/>
          <p14:tracePt t="3208" x="3906838" y="3206750"/>
          <p14:tracePt t="3215" x="3989388" y="3195638"/>
          <p14:tracePt t="3222" x="4121150" y="3195638"/>
          <p14:tracePt t="3229" x="4298950" y="3195638"/>
          <p14:tracePt t="3236" x="4725988" y="3206750"/>
          <p14:tracePt t="3243" x="5332413" y="3230563"/>
          <p14:tracePt t="3250" x="5830888" y="3278188"/>
          <p14:tracePt t="3258" x="6045200" y="3302000"/>
          <p14:tracePt t="3265" x="6210300" y="3325813"/>
          <p14:tracePt t="3272" x="6353175" y="3362325"/>
          <p14:tracePt t="3279" x="6459538" y="3373438"/>
          <p14:tracePt t="3286" x="6543675" y="3386138"/>
          <p14:tracePt t="3293" x="6591300" y="3409950"/>
          <p14:tracePt t="3300" x="6615113" y="3409950"/>
          <p14:tracePt t="3307" x="6638925" y="3421063"/>
          <p14:tracePt t="3315" x="6650038" y="3432175"/>
          <p14:tracePt t="3322" x="6662738" y="3444875"/>
          <p14:tracePt t="3347" x="6673850" y="3444875"/>
          <p14:tracePt t="3360" x="6673850" y="3455988"/>
          <p14:tracePt t="3373" x="6673850" y="3468688"/>
          <p14:tracePt t="3380" x="6662738" y="3468688"/>
          <p14:tracePt t="3386" x="6626225" y="3479800"/>
          <p14:tracePt t="3395" x="6578600" y="3479800"/>
          <p14:tracePt t="3402" x="6507163" y="3479800"/>
          <p14:tracePt t="3408" x="6365875" y="3468688"/>
          <p14:tracePt t="3417" x="6151563" y="3455988"/>
          <p14:tracePt t="3423" x="5676900" y="3455988"/>
          <p14:tracePt t="3430" x="4465638" y="3455988"/>
          <p14:tracePt t="3437" x="3824288" y="3468688"/>
          <p14:tracePt t="3444" x="3490913" y="3492500"/>
          <p14:tracePt t="3451" x="3313113" y="3503613"/>
          <p14:tracePt t="3458" x="3206750" y="3503613"/>
          <p14:tracePt t="3465" x="3146425" y="3527425"/>
          <p14:tracePt t="3472" x="3098800" y="3527425"/>
          <p14:tracePt t="3479" x="3063875" y="3527425"/>
          <p14:tracePt t="3486" x="3040063" y="3527425"/>
          <p14:tracePt t="3493" x="3016250" y="3527425"/>
          <p14:tracePt t="3500" x="2992438" y="3540125"/>
          <p14:tracePt t="3515" x="2981325" y="3551238"/>
          <p14:tracePt t="3526" x="2968625" y="3551238"/>
          <p14:tracePt t="3531" x="2968625" y="3563938"/>
          <p14:tracePt t="3565" x="2968625" y="3575050"/>
          <p14:tracePt t="3572" x="2981325" y="3575050"/>
          <p14:tracePt t="3590" x="3016250" y="3587750"/>
          <p14:tracePt t="3599" x="3040063" y="3587750"/>
          <p14:tracePt t="3603" x="3087688" y="3587750"/>
          <p14:tracePt t="3610" x="3170238" y="3598863"/>
          <p14:tracePt t="3616" x="3336925" y="3598863"/>
          <p14:tracePt t="3623" x="3681413" y="3635375"/>
          <p14:tracePt t="3630" x="4097338" y="3683000"/>
          <p14:tracePt t="3637" x="4595813" y="3741738"/>
          <p14:tracePt t="3649" x="5035550" y="3813175"/>
          <p14:tracePt t="3656" x="5213350" y="3871913"/>
          <p14:tracePt t="3661" x="5356225" y="3908425"/>
          <p14:tracePt t="3668" x="5475288" y="3956050"/>
          <p14:tracePt t="3674" x="5568950" y="3979863"/>
          <p14:tracePt t="3680" x="5653088" y="4014788"/>
          <p14:tracePt t="3687" x="5700713" y="4038600"/>
          <p14:tracePt t="3694" x="5748338" y="4062413"/>
          <p14:tracePt t="3701" x="5783263" y="4086225"/>
          <p14:tracePt t="3708" x="5807075" y="4086225"/>
          <p14:tracePt t="3715" x="5807075" y="4098925"/>
          <p14:tracePt t="3728" x="5818188" y="4110038"/>
          <p14:tracePt t="3735" x="5830888" y="4121150"/>
          <p14:tracePt t="3745" x="5830888" y="4144963"/>
          <p14:tracePt t="3759" x="5830888" y="4157663"/>
          <p14:tracePt t="3766" x="5830888" y="4181475"/>
          <p14:tracePt t="3773" x="5807075" y="4205288"/>
          <p14:tracePt t="3780" x="5772150" y="4229100"/>
          <p14:tracePt t="3787" x="5711825" y="4300538"/>
          <p14:tracePt t="3794" x="5568950" y="4454525"/>
          <p14:tracePt t="3801" x="5130800" y="4799013"/>
          <p14:tracePt t="4486" x="3289300" y="4965700"/>
          <p14:tracePt t="4492" x="3289300" y="4810125"/>
          <p14:tracePt t="4496" x="3289300" y="4656138"/>
          <p14:tracePt t="4503" x="3278188" y="4513263"/>
          <p14:tracePt t="4510" x="3241675" y="4406900"/>
          <p14:tracePt t="4516" x="3230563" y="4300538"/>
          <p14:tracePt t="4524" x="3217863" y="4240213"/>
          <p14:tracePt t="4532" x="3217863" y="4192588"/>
          <p14:tracePt t="4539" x="3217863" y="4157663"/>
          <p14:tracePt t="4546" x="3217863" y="4110038"/>
          <p14:tracePt t="4553" x="3217863" y="4051300"/>
          <p14:tracePt t="4560" x="3217863" y="4003675"/>
          <p14:tracePt t="4567" x="3217863" y="3956050"/>
          <p14:tracePt t="4574" x="3230563" y="3895725"/>
          <p14:tracePt t="4581" x="3254375" y="3824288"/>
          <p14:tracePt t="4588" x="3278188" y="3765550"/>
          <p14:tracePt t="4595" x="3302000" y="3706813"/>
          <p14:tracePt t="4604" x="3349625" y="3646488"/>
          <p14:tracePt t="4611" x="3384550" y="3587750"/>
          <p14:tracePt t="4618" x="3419475" y="3540125"/>
          <p14:tracePt t="4625" x="3467100" y="3492500"/>
          <p14:tracePt t="4632" x="3538538" y="3432175"/>
          <p14:tracePt t="4639" x="3586163" y="3409950"/>
          <p14:tracePt t="4646" x="3633788" y="3386138"/>
          <p14:tracePt t="4653" x="3692525" y="3373438"/>
          <p14:tracePt t="4660" x="3776663" y="3373438"/>
          <p14:tracePt t="4667" x="3824288" y="3373438"/>
          <p14:tracePt t="4674" x="3883025" y="3386138"/>
          <p14:tracePt t="4681" x="3954463" y="3409950"/>
          <p14:tracePt t="4688" x="4025900" y="3444875"/>
          <p14:tracePt t="4696" x="4073525" y="3492500"/>
          <p14:tracePt t="4703" x="4144963" y="3540125"/>
          <p14:tracePt t="4710" x="4240213" y="3635375"/>
          <p14:tracePt t="4720" x="4310063" y="3730625"/>
          <p14:tracePt t="4730" x="4394200" y="3860800"/>
          <p14:tracePt t="4735" x="4452938" y="3967163"/>
          <p14:tracePt t="4745" x="4489450" y="4062413"/>
          <p14:tracePt t="4749" x="4513263" y="4192588"/>
          <p14:tracePt t="4757" x="4513263" y="4311650"/>
          <p14:tracePt t="4763" x="4500563" y="4430713"/>
          <p14:tracePt t="4770" x="4465638" y="4549775"/>
          <p14:tracePt t="4777" x="4405313" y="4668838"/>
          <p14:tracePt t="4783" x="4370388" y="4727575"/>
          <p14:tracePt t="4790" x="4286250" y="4810125"/>
          <p14:tracePt t="4797" x="4216400" y="4857750"/>
          <p14:tracePt t="4804" x="4132263" y="4905375"/>
          <p14:tracePt t="4811" x="4060825" y="4929188"/>
          <p14:tracePt t="4818" x="4002088" y="4965700"/>
          <p14:tracePt t="4832" x="3943350" y="4965700"/>
          <p14:tracePt t="4839" x="3895725" y="4965700"/>
          <p14:tracePt t="4844" x="3859213" y="4965700"/>
          <p14:tracePt t="4848" x="3824288" y="4965700"/>
          <p14:tracePt t="4854" x="3776663" y="4929188"/>
          <p14:tracePt t="4861" x="3729038" y="4894263"/>
          <p14:tracePt t="4868" x="3681413" y="4857750"/>
          <p14:tracePt t="4875" x="3646488" y="4810125"/>
          <p14:tracePt t="4886" x="3586163" y="4775200"/>
          <p14:tracePt t="4893" x="3538538" y="4716463"/>
          <p14:tracePt t="4897" x="3490913" y="4645025"/>
          <p14:tracePt t="4904" x="3443288" y="4597400"/>
          <p14:tracePt t="4913" x="3419475" y="4549775"/>
          <p14:tracePt t="4919" x="3395663" y="4513263"/>
          <p14:tracePt t="4925" x="3371850" y="4478338"/>
          <p14:tracePt t="4932" x="3360738" y="4443413"/>
          <p14:tracePt t="4940" x="3349625" y="4419600"/>
          <p14:tracePt t="4946" x="3336925" y="4383088"/>
          <p14:tracePt t="4954" x="3336925" y="4348163"/>
          <p14:tracePt t="4961" x="3336925" y="4300538"/>
          <p14:tracePt t="4968" x="3349625" y="4252913"/>
          <p14:tracePt t="4975" x="3371850" y="4192588"/>
          <p14:tracePt t="4982" x="3419475" y="4121150"/>
          <p14:tracePt t="4989" x="3455988" y="4051300"/>
          <p14:tracePt t="4996" x="3514725" y="3979863"/>
          <p14:tracePt t="5003" x="3551238" y="3932238"/>
          <p14:tracePt t="5010" x="3646488" y="3848100"/>
          <p14:tracePt t="5017" x="3752850" y="3754438"/>
          <p14:tracePt t="5028" x="3943350" y="3659188"/>
          <p14:tracePt t="5034" x="4168775" y="3563938"/>
          <p14:tracePt t="5040" x="4370388" y="3516313"/>
          <p14:tracePt t="5047" x="4500563" y="3503613"/>
          <p14:tracePt t="5061" x="4619625" y="3503613"/>
          <p14:tracePt t="5070" x="4702175" y="3503613"/>
          <p14:tracePt t="5072" x="4773613" y="3503613"/>
          <p14:tracePt t="5077" x="4810125" y="3516313"/>
          <p14:tracePt t="5084" x="4845050" y="3516313"/>
          <p14:tracePt t="5090" x="4879975" y="3527425"/>
          <p14:tracePt t="5097" x="4903788" y="3540125"/>
          <p14:tracePt t="5104" x="4903788" y="3551238"/>
          <p14:tracePt t="5111" x="4927600" y="3563938"/>
          <p14:tracePt t="5118" x="4940300" y="3563938"/>
          <p14:tracePt t="5125" x="4940300" y="3575050"/>
          <p14:tracePt t="5132" x="4951413" y="3587750"/>
          <p14:tracePt t="5140" x="4951413" y="3598863"/>
          <p14:tracePt t="5157" x="4964113" y="3611563"/>
          <p14:tracePt t="5166" x="4964113" y="3622675"/>
          <p14:tracePt t="5172" x="4964113" y="3635375"/>
          <p14:tracePt t="5176" x="4964113" y="3646488"/>
          <p14:tracePt t="5183" x="4964113" y="3659188"/>
          <p14:tracePt t="5197" x="4964113" y="3670300"/>
          <p14:tracePt t="5211" x="4951413" y="3683000"/>
          <p14:tracePt t="5225" x="4951413" y="3694113"/>
          <p14:tracePt t="5240" x="4940300" y="3694113"/>
          <p14:tracePt t="5248" x="4927600" y="3694113"/>
          <p14:tracePt t="5264" x="4916488" y="3694113"/>
          <p14:tracePt t="5279" x="4903788" y="3694113"/>
          <p14:tracePt t="5288" x="4892675" y="3694113"/>
          <p14:tracePt t="5293" x="4892675" y="3683000"/>
          <p14:tracePt t="5298" x="4879975" y="3683000"/>
          <p14:tracePt t="5306" x="4868863" y="3683000"/>
          <p14:tracePt t="5319" x="4868863" y="3670300"/>
          <p14:tracePt t="5343" x="4857750" y="3659188"/>
          <p14:tracePt t="5356" x="4845050" y="3646488"/>
          <p14:tracePt t="5390" x="4845050" y="3635375"/>
          <p14:tracePt t="5419" x="4845050" y="3622675"/>
          <p14:tracePt t="5472" x="4845050" y="3611563"/>
          <p14:tracePt t="5505" x="4845050" y="3598863"/>
          <p14:tracePt t="5519" x="4845050" y="3587750"/>
          <p14:tracePt t="5966" x="4845050" y="3575050"/>
          <p14:tracePt t="6107" x="4845050" y="3563938"/>
          <p14:tracePt t="6237" x="4845050" y="3551238"/>
          <p14:tracePt t="6256" x="4845050" y="3540125"/>
          <p14:tracePt t="6266" x="4845050" y="3527425"/>
          <p14:tracePt t="6272" x="4833938" y="3527425"/>
          <p14:tracePt t="6285" x="4821238" y="3527425"/>
          <p14:tracePt t="6292" x="4810125" y="3527425"/>
          <p14:tracePt t="6299" x="4810125" y="3516313"/>
          <p14:tracePt t="6306" x="4810125" y="3503613"/>
          <p14:tracePt t="6313" x="4797425" y="3503613"/>
          <p14:tracePt t="6320" x="4786313" y="3492500"/>
          <p14:tracePt t="6327" x="4786313" y="3479800"/>
          <p14:tracePt t="6334" x="4773613" y="3468688"/>
          <p14:tracePt t="6341" x="4762500" y="3468688"/>
          <p14:tracePt t="6356" x="4749800" y="3455988"/>
          <p14:tracePt t="6363" x="4749800" y="3444875"/>
          <p14:tracePt t="6395" x="4738688" y="3444875"/>
          <p14:tracePt t="6403" x="4738688" y="3432175"/>
          <p14:tracePt t="6411" x="4725988" y="3432175"/>
          <p14:tracePt t="6415" x="4725988" y="3421063"/>
          <p14:tracePt t="6434" x="4725988" y="3409950"/>
          <p14:tracePt t="6441" x="4714875" y="3409950"/>
          <p14:tracePt t="6463" x="4714875" y="3397250"/>
          <p14:tracePt t="6478" x="4714875" y="3386138"/>
          <p14:tracePt t="6616" x="4714875" y="3397250"/>
          <p14:tracePt t="6724" x="4714875" y="3409950"/>
          <p14:tracePt t="6945" x="4714875" y="3397250"/>
          <p14:tracePt t="6957" x="4714875" y="3386138"/>
          <p14:tracePt t="6997" x="4714875" y="3373438"/>
          <p14:tracePt t="7014" x="4714875" y="3362325"/>
          <p14:tracePt t="7028" x="4714875" y="3349625"/>
          <p14:tracePt t="7056" x="4714875" y="3338513"/>
          <p14:tracePt t="7078" x="4714875" y="3325813"/>
          <p14:tracePt t="7093" x="4714875" y="3314700"/>
          <p14:tracePt t="7100" x="4714875" y="3302000"/>
          <p14:tracePt t="7114" x="4714875" y="3290888"/>
          <p14:tracePt t="7128" x="4714875" y="3267075"/>
          <p14:tracePt t="7135" x="4702175" y="3267075"/>
          <p14:tracePt t="7142" x="4702175" y="3254375"/>
          <p14:tracePt t="7149" x="4702175" y="3230563"/>
          <p14:tracePt t="7164" x="4702175" y="3206750"/>
          <p14:tracePt t="7172" x="4702175" y="3195638"/>
          <p14:tracePt t="7179" x="4702175" y="3159125"/>
          <p14:tracePt t="7186" x="4702175" y="3124200"/>
          <p14:tracePt t="7193" x="4702175" y="3076575"/>
          <p14:tracePt t="7202" x="4702175" y="3041650"/>
          <p14:tracePt t="7209" x="4702175" y="2981325"/>
          <p14:tracePt t="7215" x="4714875" y="2946400"/>
          <p14:tracePt t="7222" x="4725988" y="2886075"/>
          <p14:tracePt t="7229" x="4749800" y="2838450"/>
          <p14:tracePt t="7241" x="4773613" y="2779713"/>
          <p14:tracePt t="7245" x="4797425" y="2732088"/>
          <p14:tracePt t="7254" x="4833938" y="2697163"/>
          <p14:tracePt t="7260" x="4868863" y="2684463"/>
          <p14:tracePt t="7265" x="4892675" y="2660650"/>
          <p14:tracePt t="7272" x="4927600" y="2649538"/>
          <p14:tracePt t="7278" x="4940300" y="2649538"/>
          <p14:tracePt t="7285" x="4975225" y="2649538"/>
          <p14:tracePt t="7293" x="4987925" y="2649538"/>
          <p14:tracePt t="7300" x="5011738" y="2649538"/>
          <p14:tracePt t="7307" x="5046663" y="2673350"/>
          <p14:tracePt t="7314" x="5083175" y="2697163"/>
          <p14:tracePt t="7321" x="5106988" y="2767013"/>
          <p14:tracePt t="7328" x="5165725" y="2838450"/>
          <p14:tracePt t="7335" x="5189538" y="2957513"/>
          <p14:tracePt t="7342" x="5224463" y="3087688"/>
          <p14:tracePt t="7349" x="5260975" y="3267075"/>
          <p14:tracePt t="7356" x="5248275" y="3444875"/>
          <p14:tracePt t="7364" x="5224463" y="3611563"/>
          <p14:tracePt t="7371" x="5178425" y="3730625"/>
          <p14:tracePt t="7379" x="5094288" y="3871913"/>
          <p14:tracePt t="7386" x="4999038" y="4038600"/>
          <p14:tracePt t="7393" x="4879975" y="4168775"/>
          <p14:tracePt t="7400" x="4749800" y="4287838"/>
          <p14:tracePt t="7407" x="4643438" y="4359275"/>
          <p14:tracePt t="7414" x="4548188" y="4419600"/>
          <p14:tracePt t="7421" x="4476750" y="4465638"/>
          <p14:tracePt t="7428" x="4418013" y="4478338"/>
          <p14:tracePt t="7435" x="4357688" y="4489450"/>
          <p14:tracePt t="7442" x="4286250" y="4489450"/>
          <p14:tracePt t="7450" x="4227513" y="4489450"/>
          <p14:tracePt t="7458" x="4156075" y="4489450"/>
          <p14:tracePt t="7465" x="4073525" y="4489450"/>
          <p14:tracePt t="7472" x="3978275" y="4465638"/>
          <p14:tracePt t="7479" x="3895725" y="4419600"/>
          <p14:tracePt t="7486" x="3811588" y="4371975"/>
          <p14:tracePt t="7494" x="3752850" y="4335463"/>
          <p14:tracePt t="7500" x="3668713" y="4276725"/>
          <p14:tracePt t="7507" x="3575050" y="4216400"/>
          <p14:tracePt t="7514" x="3490913" y="4133850"/>
          <p14:tracePt t="7521" x="3408363" y="4062413"/>
          <p14:tracePt t="7528" x="3336925" y="3990975"/>
          <p14:tracePt t="7535" x="3265488" y="3860800"/>
          <p14:tracePt t="7542" x="3194050" y="3717925"/>
          <p14:tracePt t="7550" x="3146425" y="3575050"/>
          <p14:tracePt t="7557" x="3146425" y="3444875"/>
          <p14:tracePt t="7565" x="3146425" y="3302000"/>
          <p14:tracePt t="7572" x="3170238" y="3171825"/>
          <p14:tracePt t="7579" x="3230563" y="3065463"/>
          <p14:tracePt t="7586" x="3313113" y="2946400"/>
          <p14:tracePt t="7593" x="3384550" y="2814638"/>
          <p14:tracePt t="7600" x="3479800" y="2720975"/>
          <p14:tracePt t="7608" x="3551238" y="2649538"/>
          <p14:tracePt t="7614" x="3646488" y="2578100"/>
          <p14:tracePt t="7622" x="3740150" y="2493963"/>
          <p14:tracePt t="7631" x="3811588" y="2435225"/>
          <p14:tracePt t="7641" x="3895725" y="2400300"/>
          <p14:tracePt t="7647" x="4002088" y="2352675"/>
          <p14:tracePt t="7652" x="4108450" y="2316163"/>
          <p14:tracePt t="7661" x="4227513" y="2305050"/>
          <p14:tracePt t="7669" x="4310063" y="2292350"/>
          <p14:tracePt t="7675" x="4394200" y="2281238"/>
          <p14:tracePt t="7681" x="4489450" y="2281238"/>
          <p14:tracePt t="7687" x="4572000" y="2281238"/>
          <p14:tracePt t="7694" x="4678363" y="2292350"/>
          <p14:tracePt t="7701" x="4786313" y="2328863"/>
          <p14:tracePt t="7708" x="4903788" y="2352675"/>
          <p14:tracePt t="7715" x="4987925" y="2387600"/>
          <p14:tracePt t="7722" x="5070475" y="2411413"/>
          <p14:tracePt t="7729" x="5130800" y="2435225"/>
          <p14:tracePt t="7736" x="5178425" y="2459038"/>
          <p14:tracePt t="7743" x="5200650" y="2482850"/>
          <p14:tracePt t="7750" x="5237163" y="2506663"/>
          <p14:tracePt t="7757" x="5260975" y="2530475"/>
          <p14:tracePt t="7764" x="5295900" y="2554288"/>
          <p14:tracePt t="7772" x="5319713" y="2578100"/>
          <p14:tracePt t="7779" x="5343525" y="2613025"/>
          <p14:tracePt t="7786" x="5356225" y="2636838"/>
          <p14:tracePt t="7793" x="5367338" y="2673350"/>
          <p14:tracePt t="7800" x="5380038" y="2708275"/>
          <p14:tracePt t="7807" x="5391150" y="2732088"/>
          <p14:tracePt t="7815" x="5403850" y="2779713"/>
          <p14:tracePt t="7822" x="5403850" y="2814638"/>
          <p14:tracePt t="7829" x="5403850" y="2862263"/>
          <p14:tracePt t="7836" x="5403850" y="2874963"/>
          <p14:tracePt t="7843" x="5391150" y="2922588"/>
          <p14:tracePt t="7850" x="5380038" y="2957513"/>
          <p14:tracePt t="7857" x="5356225" y="3005138"/>
          <p14:tracePt t="7864" x="5343525" y="3041650"/>
          <p14:tracePt t="7872" x="5308600" y="3087688"/>
          <p14:tracePt t="7879" x="5284788" y="3111500"/>
          <p14:tracePt t="7886" x="5272088" y="3148013"/>
          <p14:tracePt t="7894" x="5237163" y="3171825"/>
          <p14:tracePt t="7901" x="5200650" y="3195638"/>
          <p14:tracePt t="7908" x="5165725" y="3219450"/>
          <p14:tracePt t="7915" x="5118100" y="3243263"/>
          <p14:tracePt t="7923" x="5083175" y="3254375"/>
          <p14:tracePt t="7930" x="5046663" y="3267075"/>
          <p14:tracePt t="7937" x="4999038" y="3267075"/>
          <p14:tracePt t="7944" x="4951413" y="3278188"/>
          <p14:tracePt t="7956" x="4916488" y="3278188"/>
          <p14:tracePt t="7960" x="4879975" y="3278188"/>
          <p14:tracePt t="7968" x="4845050" y="3278188"/>
          <p14:tracePt t="7974" x="4810125" y="3278188"/>
          <p14:tracePt t="7980" x="4762500" y="3267075"/>
          <p14:tracePt t="7987" x="4738688" y="3254375"/>
          <p14:tracePt t="7994" x="4691063" y="3254375"/>
          <p14:tracePt t="8001" x="4654550" y="3230563"/>
          <p14:tracePt t="8008" x="4619625" y="3219450"/>
          <p14:tracePt t="8015" x="4595813" y="3206750"/>
          <p14:tracePt t="8022" x="4572000" y="3182938"/>
          <p14:tracePt t="8029" x="4548188" y="3182938"/>
          <p14:tracePt t="8036" x="4524375" y="3171825"/>
          <p14:tracePt t="8043" x="4513263" y="3159125"/>
          <p14:tracePt t="8050" x="4500563" y="3148013"/>
          <p14:tracePt t="8057" x="4476750" y="3135313"/>
          <p14:tracePt t="8064" x="4476750" y="3124200"/>
          <p14:tracePt t="8073" x="4465638" y="3111500"/>
          <p14:tracePt t="8080" x="4452938" y="3100388"/>
          <p14:tracePt t="8087" x="4441825" y="3100388"/>
          <p14:tracePt t="8094" x="4429125" y="3087688"/>
          <p14:tracePt t="8101" x="4418013" y="3076575"/>
          <p14:tracePt t="8108" x="4418013" y="3065463"/>
          <p14:tracePt t="8115" x="4405313" y="3065463"/>
          <p14:tracePt t="8122" x="4405313" y="3052763"/>
          <p14:tracePt t="8129" x="4405313" y="3041650"/>
          <p14:tracePt t="8143" x="4394200" y="3041650"/>
          <p14:tracePt t="8151" x="4394200" y="3028950"/>
          <p14:tracePt t="8158" x="4394200" y="3017838"/>
          <p14:tracePt t="8173" x="4394200" y="3005138"/>
          <p14:tracePt t="8209" x="4394200" y="2994025"/>
          <p14:tracePt t="8223" x="4394200" y="2981325"/>
          <p14:tracePt t="8237" x="4405313" y="2981325"/>
          <p14:tracePt t="8251" x="4418013" y="2981325"/>
          <p14:tracePt t="8258" x="4429125" y="2981325"/>
          <p14:tracePt t="8276" x="4441825" y="2981325"/>
          <p14:tracePt t="8284" x="4452938" y="2981325"/>
          <p14:tracePt t="8295" x="4465638" y="2981325"/>
          <p14:tracePt t="8311" x="4476750" y="2981325"/>
          <p14:tracePt t="8317" x="4489450" y="2981325"/>
          <p14:tracePt t="8330" x="4500563" y="2981325"/>
          <p14:tracePt t="8337" x="4513263" y="2981325"/>
          <p14:tracePt t="8358" x="4524375" y="2981325"/>
          <p14:tracePt t="8365" x="4537075" y="2981325"/>
          <p14:tracePt t="8375" x="4548188" y="2981325"/>
          <p14:tracePt t="8388" x="4560888" y="2981325"/>
          <p14:tracePt t="8396" x="4572000" y="2981325"/>
          <p14:tracePt t="8416" x="4583113" y="2981325"/>
          <p14:tracePt t="8423" x="4595813" y="2981325"/>
          <p14:tracePt t="8430" x="4606925" y="2970213"/>
          <p14:tracePt t="8444" x="4619625" y="2970213"/>
          <p14:tracePt t="8451" x="4630738" y="2970213"/>
          <p14:tracePt t="8472" x="4643438" y="2970213"/>
          <p14:tracePt t="8488" x="4654550" y="2970213"/>
          <p14:tracePt t="8523" x="4667250" y="2970213"/>
          <p14:tracePt t="8540" x="4678363" y="2970213"/>
          <p14:tracePt t="8627" x="4691063" y="2970213"/>
          <p14:tracePt t="9127" x="4678363" y="2970213"/>
          <p14:tracePt t="9145" x="4667250" y="2970213"/>
          <p14:tracePt t="9184" x="4654550" y="2970213"/>
          <p14:tracePt t="9205" x="4643438" y="2970213"/>
          <p14:tracePt t="9292" x="4630738" y="2970213"/>
          <p14:tracePt t="9313" x="4619625" y="2970213"/>
          <p14:tracePt t="9341" x="4606925" y="2970213"/>
          <p14:tracePt t="9362" x="4595813" y="2981325"/>
          <p14:tracePt t="9371" x="4583113" y="2981325"/>
          <p14:tracePt t="9377" x="4583113" y="2994025"/>
          <p14:tracePt t="9390" x="4572000" y="2994025"/>
          <p14:tracePt t="9397" x="4548188" y="2994025"/>
          <p14:tracePt t="9410" x="4537075" y="3005138"/>
          <p14:tracePt t="9417" x="4524375" y="3005138"/>
          <p14:tracePt t="9425" x="4500563" y="3017838"/>
          <p14:tracePt t="9432" x="4465638" y="3017838"/>
          <p14:tracePt t="9439" x="4429125" y="3017838"/>
          <p14:tracePt t="9446" x="4394200" y="3028950"/>
          <p14:tracePt t="9453" x="4346575" y="3028950"/>
          <p14:tracePt t="9460" x="4286250" y="3028950"/>
          <p14:tracePt t="9467" x="4203700" y="3041650"/>
          <p14:tracePt t="9474" x="4108450" y="3041650"/>
          <p14:tracePt t="9481" x="3978275" y="3041650"/>
          <p14:tracePt t="9489" x="3824288" y="3041650"/>
          <p14:tracePt t="9496" x="3681413" y="3041650"/>
          <p14:tracePt t="9504" x="3503613" y="3017838"/>
          <p14:tracePt t="9510" x="3371850" y="3005138"/>
          <p14:tracePt t="9518" x="3265488" y="2994025"/>
          <p14:tracePt t="9525" x="3206750" y="2981325"/>
          <p14:tracePt t="9532" x="3170238" y="2970213"/>
          <p14:tracePt t="9539" x="3135313" y="2946400"/>
          <p14:tracePt t="9546" x="3098800" y="2933700"/>
          <p14:tracePt t="9553" x="3063875" y="2922588"/>
          <p14:tracePt t="9560" x="3040063" y="2898775"/>
          <p14:tracePt t="9567" x="3005138" y="2874963"/>
          <p14:tracePt t="9582" x="2981325" y="2862263"/>
          <p14:tracePt t="9585" x="2957513" y="2814638"/>
          <p14:tracePt t="9594" x="2933700" y="2790825"/>
          <p14:tracePt t="9599" x="2921000" y="2755900"/>
          <p14:tracePt t="9605" x="2921000" y="2732088"/>
          <p14:tracePt t="9611" x="2921000" y="2708275"/>
          <p14:tracePt t="9618" x="2921000" y="2673350"/>
          <p14:tracePt t="9625" x="2921000" y="2649538"/>
          <p14:tracePt t="9632" x="2933700" y="2625725"/>
          <p14:tracePt t="9639" x="2944813" y="2589213"/>
          <p14:tracePt t="9646" x="2968625" y="2565400"/>
          <p14:tracePt t="9653" x="2992438" y="2554288"/>
          <p14:tracePt t="9660" x="3016250" y="2530475"/>
          <p14:tracePt t="9667" x="3051175" y="2517775"/>
          <p14:tracePt t="9674" x="3087688" y="2506663"/>
          <p14:tracePt t="9681" x="3122613" y="2493963"/>
          <p14:tracePt t="9689" x="3146425" y="2482850"/>
          <p14:tracePt t="9697" x="3194050" y="2482850"/>
          <p14:tracePt t="9704" x="3278188" y="2470150"/>
          <p14:tracePt t="9711" x="3432175" y="2470150"/>
          <p14:tracePt t="9718" x="3729038" y="2470150"/>
          <p14:tracePt t="9725" x="4227513" y="2482850"/>
          <p14:tracePt t="9732" x="4678363" y="2530475"/>
          <p14:tracePt t="9739" x="5154613" y="2601913"/>
          <p14:tracePt t="9746" x="5414963" y="2636838"/>
          <p14:tracePt t="9753" x="5592763" y="2673350"/>
          <p14:tracePt t="9760" x="5735638" y="2708275"/>
          <p14:tracePt t="9767" x="5878513" y="2720975"/>
          <p14:tracePt t="9775" x="5984875" y="2755900"/>
          <p14:tracePt t="9782" x="6069013" y="2779713"/>
          <p14:tracePt t="9790" x="6138863" y="2803525"/>
          <p14:tracePt t="9797" x="6175375" y="2814638"/>
          <p14:tracePt t="9811" x="6234113" y="2838450"/>
          <p14:tracePt t="9815" x="6257925" y="2851150"/>
          <p14:tracePt t="9824" x="6281738" y="2862263"/>
          <p14:tracePt t="9830" x="6305550" y="2874963"/>
          <p14:tracePt t="9834" x="6305550" y="2886075"/>
          <p14:tracePt t="9841" x="6318250" y="2886075"/>
          <p14:tracePt t="9854" x="6329363" y="2898775"/>
          <p14:tracePt t="9868" x="6329363" y="2909888"/>
          <p14:tracePt t="9880" x="6329363" y="2922588"/>
          <p14:tracePt t="9892" x="6329363" y="2933700"/>
          <p14:tracePt t="9898" x="6318250" y="2933700"/>
          <p14:tracePt t="9905" x="6305550" y="2946400"/>
          <p14:tracePt t="9913" x="6270625" y="2970213"/>
          <p14:tracePt t="9919" x="6234113" y="2981325"/>
          <p14:tracePt t="9926" x="6199188" y="2981325"/>
          <p14:tracePt t="9933" x="6151563" y="2994025"/>
          <p14:tracePt t="9939" x="6080125" y="3005138"/>
          <p14:tracePt t="9947" x="6045200" y="3005138"/>
          <p14:tracePt t="9954" x="5997575" y="3005138"/>
          <p14:tracePt t="9961" x="5949950" y="3005138"/>
          <p14:tracePt t="9968" x="5878513" y="3005138"/>
          <p14:tracePt t="9975" x="5794375" y="3005138"/>
          <p14:tracePt t="9982" x="5592763" y="2981325"/>
          <p14:tracePt t="9989" x="5165725" y="2946400"/>
          <p14:tracePt t="9997" x="4630738" y="2886075"/>
          <p14:tracePt t="10004" x="4405313" y="2851150"/>
          <p14:tracePt t="10011" x="4203700" y="2814638"/>
          <p14:tracePt t="10018" x="4084638" y="2814638"/>
          <p14:tracePt t="10025" x="4002088" y="2803525"/>
          <p14:tracePt t="10033" x="3919538" y="2803525"/>
          <p14:tracePt t="10040" x="3835400" y="2803525"/>
          <p14:tracePt t="10047" x="3811588" y="2803525"/>
          <p14:tracePt t="10055" x="3763963" y="2803525"/>
          <p14:tracePt t="10062" x="3729038" y="2803525"/>
          <p14:tracePt t="10071" x="3716338" y="2803525"/>
          <p14:tracePt t="10076" x="3692525" y="2803525"/>
          <p14:tracePt t="10083" x="3668713" y="2803525"/>
          <p14:tracePt t="10090" x="3657600" y="2803525"/>
          <p14:tracePt t="10097" x="3622675" y="2803525"/>
          <p14:tracePt t="10112" x="3598863" y="2803525"/>
          <p14:tracePt t="10119" x="3575050" y="2803525"/>
          <p14:tracePt t="10126" x="3562350" y="2803525"/>
          <p14:tracePt t="10133" x="3551238" y="2803525"/>
          <p14:tracePt t="10140" x="3538538" y="2803525"/>
          <p14:tracePt t="10151" x="3527425" y="2803525"/>
          <p14:tracePt t="10161" x="3514725" y="2803525"/>
          <p14:tracePt t="10168" x="3503613" y="2803525"/>
          <p14:tracePt t="10183" x="3490913" y="2803525"/>
          <p14:tracePt t="10198" x="3490913" y="2790825"/>
          <p14:tracePt t="10212" x="3490913" y="2779713"/>
          <p14:tracePt t="10233" x="3514725" y="2767013"/>
          <p14:tracePt t="10240" x="3551238" y="2755900"/>
          <p14:tracePt t="10247" x="3598863" y="2743200"/>
          <p14:tracePt t="10257" x="3646488" y="2720975"/>
          <p14:tracePt t="10267" x="3729038" y="2684463"/>
          <p14:tracePt t="10270" x="3811588" y="2673350"/>
          <p14:tracePt t="10280" x="3919538" y="2625725"/>
          <p14:tracePt t="10287" x="4060825" y="2601913"/>
          <p14:tracePt t="10291" x="4381500" y="2517775"/>
          <p14:tracePt t="10298" x="4879975" y="2446338"/>
          <p14:tracePt t="10305" x="5380038" y="2422525"/>
          <p14:tracePt t="10312" x="5902325" y="2400300"/>
          <p14:tracePt t="10319" x="6103938" y="2400300"/>
          <p14:tracePt t="10326" x="6246813" y="2400300"/>
          <p14:tracePt t="10333" x="6342063" y="2411413"/>
          <p14:tracePt t="10340" x="6411913" y="2411413"/>
          <p14:tracePt t="10347" x="6448425" y="2422525"/>
          <p14:tracePt t="10354" x="6472238" y="2446338"/>
          <p14:tracePt t="10361" x="6496050" y="2446338"/>
          <p14:tracePt t="10383" x="6507163" y="2459038"/>
          <p14:tracePt t="10398" x="6519863" y="2470150"/>
          <p14:tracePt t="10412" x="6519863" y="2482850"/>
          <p14:tracePt t="10448" x="6507163" y="2493963"/>
          <p14:tracePt t="10462" x="6483350" y="2493963"/>
          <p14:tracePt t="10469" x="6472238" y="2493963"/>
          <p14:tracePt t="10476" x="6448425" y="2493963"/>
          <p14:tracePt t="10483" x="6411913" y="2493963"/>
          <p14:tracePt t="10490" x="6389688" y="2493963"/>
          <p14:tracePt t="10498" x="6353175" y="2493963"/>
          <p14:tracePt t="10505" x="6305550" y="2493963"/>
          <p14:tracePt t="10515" x="6257925" y="2493963"/>
          <p14:tracePt t="10521" x="6199188" y="2482850"/>
          <p14:tracePt t="10527" x="6045200" y="2470150"/>
          <p14:tracePt t="10540" x="5676900" y="2446338"/>
          <p14:tracePt t="10544" x="4951413" y="2422525"/>
          <p14:tracePt t="10553" x="4179888" y="2435225"/>
          <p14:tracePt t="10558" x="3527425" y="2459038"/>
          <p14:tracePt t="10563" x="3278188" y="2482850"/>
          <p14:tracePt t="10570" x="3040063" y="2517775"/>
          <p14:tracePt t="10579" x="2849563" y="2554288"/>
          <p14:tracePt t="10585" x="2671763" y="2565400"/>
          <p14:tracePt t="10591" x="2541588" y="2578100"/>
          <p14:tracePt t="10598" x="2457450" y="2613025"/>
          <p14:tracePt t="10605" x="2398713" y="2625725"/>
          <p14:tracePt t="10612" x="2363788" y="2625725"/>
          <p14:tracePt t="10619" x="2327275" y="2636838"/>
          <p14:tracePt t="10635" x="2303463" y="2636838"/>
          <p14:tracePt t="10642" x="2292350" y="2636838"/>
          <p14:tracePt t="10669" x="2279650" y="2636838"/>
          <p14:tracePt t="10722" x="2292350" y="2636838"/>
          <p14:tracePt t="10730" x="2316163" y="2636838"/>
          <p14:tracePt t="10740" x="2339975" y="2636838"/>
          <p14:tracePt t="10745" x="2387600" y="2636838"/>
          <p14:tracePt t="10749" x="2446338" y="2636838"/>
          <p14:tracePt t="10756" x="2528888" y="2636838"/>
          <p14:tracePt t="10764" x="2684463" y="2625725"/>
          <p14:tracePt t="10771" x="2897188" y="2625725"/>
          <p14:tracePt t="10777" x="3289300" y="2636838"/>
          <p14:tracePt t="10784" x="3835400" y="2684463"/>
          <p14:tracePt t="10791" x="4286250" y="2708275"/>
          <p14:tracePt t="10798" x="4465638" y="2743200"/>
          <p14:tracePt t="10806" x="4619625" y="2755900"/>
          <p14:tracePt t="10813" x="4725988" y="2779713"/>
          <p14:tracePt t="10820" x="4868863" y="2790825"/>
          <p14:tracePt t="10832" x="4951413" y="2803525"/>
          <p14:tracePt t="10839" x="4999038" y="2814638"/>
          <p14:tracePt t="10845" x="5022850" y="2814638"/>
          <p14:tracePt t="10849" x="5046663" y="2827338"/>
          <p14:tracePt t="10856" x="5059363" y="2827338"/>
          <p14:tracePt t="10863" x="5070475" y="2838450"/>
          <p14:tracePt t="10884" x="5083175" y="2838450"/>
          <p14:tracePt t="10898" x="5083175" y="2851150"/>
          <p14:tracePt t="10906" x="5083175" y="2862263"/>
          <p14:tracePt t="10916" x="5083175" y="2874963"/>
          <p14:tracePt t="10929" x="5070475" y="2886075"/>
          <p14:tracePt t="10935" x="5035550" y="2898775"/>
          <p14:tracePt t="10942" x="4999038" y="2909888"/>
          <p14:tracePt t="10949" x="4951413" y="2933700"/>
          <p14:tracePt t="10956" x="4868863" y="2933700"/>
          <p14:tracePt t="10963" x="4810125" y="2957513"/>
          <p14:tracePt t="10970" x="4725988" y="2970213"/>
          <p14:tracePt t="10977" x="4619625" y="2994025"/>
          <p14:tracePt t="10987" x="4465638" y="3017838"/>
          <p14:tracePt t="10993" x="4179888" y="3041650"/>
          <p14:tracePt t="10998" x="3883025" y="3076575"/>
          <p14:tracePt t="11007" x="3551238" y="3100388"/>
          <p14:tracePt t="11013" x="3289300" y="3124200"/>
          <p14:tracePt t="11021" x="3040063" y="3124200"/>
          <p14:tracePt t="11027" x="2862263" y="3111500"/>
          <p14:tracePt t="11035" x="2743200" y="3100388"/>
          <p14:tracePt t="11047" x="2647950" y="3087688"/>
          <p14:tracePt t="11056" x="2552700" y="3052763"/>
          <p14:tracePt t="11061" x="2528888" y="3041650"/>
          <p14:tracePt t="11066" x="2493963" y="3028950"/>
          <p14:tracePt t="11070" x="2470150" y="3028950"/>
          <p14:tracePt t="11077" x="2470150" y="3017838"/>
          <p14:tracePt t="11084" x="2446338" y="2994025"/>
          <p14:tracePt t="11091" x="2435225" y="2994025"/>
          <p14:tracePt t="11098" x="2422525" y="2981325"/>
          <p14:tracePt t="11106" x="2422525" y="2957513"/>
          <p14:tracePt t="11113" x="2422525" y="2946400"/>
          <p14:tracePt t="11120" x="2422525" y="2909888"/>
          <p14:tracePt t="11127" x="2422525" y="2874963"/>
          <p14:tracePt t="11135" x="2435225" y="2838450"/>
          <p14:tracePt t="11142" x="2457450" y="2814638"/>
          <p14:tracePt t="11152" x="2481263" y="2767013"/>
          <p14:tracePt t="11161" x="2517775" y="2708275"/>
          <p14:tracePt t="11167" x="2576513" y="2660650"/>
          <p14:tracePt t="11173" x="2647950" y="2601913"/>
          <p14:tracePt t="11180" x="2719388" y="2541588"/>
          <p14:tracePt t="11186" x="2790825" y="2506663"/>
          <p14:tracePt t="11193" x="2873375" y="2459038"/>
          <p14:tracePt t="11200" x="2981325" y="2411413"/>
          <p14:tracePt t="11207" x="3111500" y="2352675"/>
          <p14:tracePt t="11214" x="3289300" y="2281238"/>
          <p14:tracePt t="11222" x="3490913" y="2209800"/>
          <p14:tracePt t="11229" x="3895725" y="2090738"/>
          <p14:tracePt t="11236" x="4227513" y="2008188"/>
          <p14:tracePt t="11243" x="4418013" y="1971675"/>
          <p14:tracePt t="11250" x="4583113" y="1960563"/>
          <p14:tracePt t="11257" x="4702175" y="1960563"/>
          <p14:tracePt t="11264" x="4857750" y="1960563"/>
          <p14:tracePt t="11270" x="4999038" y="1960563"/>
          <p14:tracePt t="11277" x="5141913" y="1995488"/>
          <p14:tracePt t="11285" x="5260975" y="2043113"/>
          <p14:tracePt t="11292" x="5367338" y="2066925"/>
          <p14:tracePt t="11299" x="5475288" y="2101850"/>
          <p14:tracePt t="11306" x="5557838" y="2149475"/>
          <p14:tracePt t="11314" x="5640388" y="2173288"/>
          <p14:tracePt t="11321" x="5700713" y="2197100"/>
          <p14:tracePt t="11328" x="5748338" y="2233613"/>
          <p14:tracePt t="11335" x="5794375" y="2257425"/>
          <p14:tracePt t="11345" x="5830888" y="2281238"/>
          <p14:tracePt t="11353" x="5854700" y="2305050"/>
          <p14:tracePt t="11359" x="5865813" y="2328863"/>
          <p14:tracePt t="11364" x="5878513" y="2352675"/>
          <p14:tracePt t="11371" x="5902325" y="2376488"/>
          <p14:tracePt t="11378" x="5913438" y="2411413"/>
          <p14:tracePt t="11385" x="5926138" y="2446338"/>
          <p14:tracePt t="11392" x="5937250" y="2493963"/>
          <p14:tracePt t="11402" x="5937250" y="2530475"/>
          <p14:tracePt t="11409" x="5937250" y="2578100"/>
          <p14:tracePt t="11415" x="5937250" y="2625725"/>
          <p14:tracePt t="11421" x="5926138" y="2660650"/>
          <p14:tracePt t="11428" x="5889625" y="2720975"/>
          <p14:tracePt t="11437" x="5854700" y="2767013"/>
          <p14:tracePt t="11443" x="5807075" y="2827338"/>
          <p14:tracePt t="11450" x="5735638" y="2909888"/>
          <p14:tracePt t="11457" x="5664200" y="3005138"/>
          <p14:tracePt t="11464" x="5568950" y="3087688"/>
          <p14:tracePt t="11472" x="5475288" y="3159125"/>
          <p14:tracePt t="11479" x="5403850" y="3219450"/>
          <p14:tracePt t="11490" x="5319713" y="3254375"/>
          <p14:tracePt t="11497" x="5248275" y="3302000"/>
          <p14:tracePt t="11502" x="5165725" y="3349625"/>
          <p14:tracePt t="11508" x="5070475" y="3373438"/>
          <p14:tracePt t="11514" x="5035550" y="3386138"/>
          <p14:tracePt t="11521" x="4987925" y="3397250"/>
          <p14:tracePt t="11528" x="4940300" y="3397250"/>
          <p14:tracePt t="11535" x="4892675" y="3409950"/>
          <p14:tracePt t="11542" x="4845050" y="3409950"/>
          <p14:tracePt t="11549" x="4786313" y="3421063"/>
          <p14:tracePt t="11557" x="4762500" y="3421063"/>
          <p14:tracePt t="11564" x="4702175" y="3421063"/>
          <p14:tracePt t="11571" x="4619625" y="3421063"/>
          <p14:tracePt t="11578" x="4513263" y="3421063"/>
          <p14:tracePt t="11585" x="4429125" y="3409950"/>
          <p14:tracePt t="11592" x="4333875" y="3386138"/>
          <p14:tracePt t="11599" x="4251325" y="3386138"/>
          <p14:tracePt t="11606" x="4203700" y="3373438"/>
          <p14:tracePt t="11614" x="4144963" y="3362325"/>
          <p14:tracePt t="11621" x="4097338" y="3349625"/>
          <p14:tracePt t="11632" x="4049713" y="3349625"/>
          <p14:tracePt t="11636" x="4013200" y="3338513"/>
          <p14:tracePt t="11643" x="3978275" y="3325813"/>
          <p14:tracePt t="11650" x="3965575" y="3325813"/>
          <p14:tracePt t="11657" x="3954463" y="3314700"/>
          <p14:tracePt t="11667" x="3930650" y="3302000"/>
          <p14:tracePt t="11671" x="3919538" y="3278188"/>
          <p14:tracePt t="11678" x="3906838" y="3278188"/>
          <p14:tracePt t="11688" x="3895725" y="3254375"/>
          <p14:tracePt t="11699" x="3883025" y="3230563"/>
          <p14:tracePt t="11705" x="3871913" y="3219450"/>
          <p14:tracePt t="11709" x="3871913" y="3195638"/>
          <p14:tracePt t="11716" x="3871913" y="3171825"/>
          <p14:tracePt t="11722" x="3871913" y="3159125"/>
          <p14:tracePt t="11729" x="3883025" y="3124200"/>
          <p14:tracePt t="11740" x="3895725" y="3111500"/>
          <p14:tracePt t="11747" x="3919538" y="3100388"/>
          <p14:tracePt t="11752" x="3919538" y="3087688"/>
          <p14:tracePt t="11758" x="3943350" y="3065463"/>
          <p14:tracePt t="11764" x="3954463" y="3065463"/>
          <p14:tracePt t="11771" x="3978275" y="3065463"/>
          <p14:tracePt t="11778" x="4013200" y="3052763"/>
          <p14:tracePt t="11785" x="4037013" y="3041650"/>
          <p14:tracePt t="11792" x="4060825" y="3028950"/>
          <p14:tracePt t="11800" x="4097338" y="3028950"/>
          <p14:tracePt t="11806" x="4121150" y="3028950"/>
          <p14:tracePt t="11815" x="4156075" y="3017838"/>
          <p14:tracePt t="11822" x="4203700" y="3005138"/>
          <p14:tracePt t="11829" x="4251325" y="3005138"/>
          <p14:tracePt t="11836" x="4322763" y="3005138"/>
          <p14:tracePt t="11843" x="4405313" y="2994025"/>
          <p14:tracePt t="11850" x="4572000" y="2970213"/>
          <p14:tracePt t="11857" x="4773613" y="2946400"/>
          <p14:tracePt t="11864" x="5011738" y="2946400"/>
          <p14:tracePt t="11871" x="5272088" y="2898775"/>
          <p14:tracePt t="11878" x="5486400" y="2898775"/>
          <p14:tracePt t="11886" x="5653088" y="2898775"/>
          <p14:tracePt t="11892" x="5772150" y="2898775"/>
          <p14:tracePt t="11900" x="5854700" y="2909888"/>
          <p14:tracePt t="11907" x="5913438" y="2922588"/>
          <p14:tracePt t="11915" x="5949950" y="2922588"/>
          <p14:tracePt t="11922" x="5961063" y="2922588"/>
          <p14:tracePt t="11930" x="5984875" y="2933700"/>
          <p14:tracePt t="11937" x="5997575" y="2933700"/>
          <p14:tracePt t="11944" x="5997575" y="2946400"/>
          <p14:tracePt t="11957" x="6008688" y="2957513"/>
          <p14:tracePt t="11974" x="6008688" y="2970213"/>
          <p14:tracePt t="11980" x="6008688" y="2981325"/>
          <p14:tracePt t="11987" x="6008688" y="2994025"/>
          <p14:tracePt t="11994" x="6008688" y="3005138"/>
          <p14:tracePt t="12000" x="5997575" y="3028950"/>
          <p14:tracePt t="12007" x="5973763" y="3041650"/>
          <p14:tracePt t="12014" x="5937250" y="3065463"/>
          <p14:tracePt t="12022" x="5913438" y="3087688"/>
          <p14:tracePt t="12029" x="5878513" y="3111500"/>
          <p14:tracePt t="12036" x="5830888" y="3135313"/>
          <p14:tracePt t="12043" x="5783263" y="3148013"/>
          <p14:tracePt t="12050" x="5735638" y="3171825"/>
          <p14:tracePt t="12057" x="5688013" y="3182938"/>
          <p14:tracePt t="12064" x="5640388" y="3182938"/>
          <p14:tracePt t="12072" x="5581650" y="3195638"/>
          <p14:tracePt t="12079" x="5497513" y="3195638"/>
          <p14:tracePt t="12086" x="5414963" y="3195638"/>
          <p14:tracePt t="12093" x="5295900" y="3195638"/>
          <p14:tracePt t="12103" x="5165725" y="3195638"/>
          <p14:tracePt t="12111" x="4999038" y="3195638"/>
          <p14:tracePt t="12115" x="4810125" y="3159125"/>
          <p14:tracePt t="12123" x="4548188" y="3124200"/>
          <p14:tracePt t="12130" x="4310063" y="3065463"/>
          <p14:tracePt t="12136" x="4156075" y="3017838"/>
          <p14:tracePt t="12144" x="4049713" y="2994025"/>
          <p14:tracePt t="12150" x="3989388" y="2981325"/>
          <p14:tracePt t="12158" x="3954463" y="2957513"/>
          <p14:tracePt t="12165" x="3919538" y="2946400"/>
          <p14:tracePt t="12172" x="3895725" y="2946400"/>
          <p14:tracePt t="12180" x="3883025" y="2922588"/>
          <p14:tracePt t="12187" x="3848100" y="2909888"/>
          <p14:tracePt t="12194" x="3835400" y="2898775"/>
          <p14:tracePt t="12201" x="3824288" y="2886075"/>
          <p14:tracePt t="12208" x="3800475" y="2874963"/>
          <p14:tracePt t="12221" x="3787775" y="2851150"/>
          <p14:tracePt t="12225" x="3763963" y="2814638"/>
          <p14:tracePt t="12234" x="3752850" y="2803525"/>
          <p14:tracePt t="12240" x="3752850" y="2767013"/>
          <p14:tracePt t="12244" x="3752850" y="2720975"/>
          <p14:tracePt t="12252" x="3752850" y="2684463"/>
          <p14:tracePt t="12258" x="3763963" y="2636838"/>
          <p14:tracePt t="12265" x="3787775" y="2565400"/>
          <p14:tracePt t="12272" x="3824288" y="2517775"/>
          <p14:tracePt t="12279" x="3859213" y="2459038"/>
          <p14:tracePt t="12286" x="3906838" y="2422525"/>
          <p14:tracePt t="12293" x="3965575" y="2376488"/>
          <p14:tracePt t="12300" x="4037013" y="2328863"/>
          <p14:tracePt t="12307" x="4097338" y="2305050"/>
          <p14:tracePt t="12318" x="4179888" y="2281238"/>
          <p14:tracePt t="12323" x="4286250" y="2244725"/>
          <p14:tracePt t="12330" x="4429125" y="2209800"/>
          <p14:tracePt t="12337" x="4595813" y="2197100"/>
          <p14:tracePt t="12347" x="4786313" y="2185988"/>
          <p14:tracePt t="12354" x="4999038" y="2185988"/>
          <p14:tracePt t="12359" x="5284788" y="2209800"/>
          <p14:tracePt t="12366" x="5475288" y="2233613"/>
          <p14:tracePt t="12372" x="5640388" y="2281238"/>
          <p14:tracePt t="12379" x="5772150" y="2328863"/>
          <p14:tracePt t="12386" x="5878513" y="2400300"/>
          <p14:tracePt t="12393" x="5961063" y="2435225"/>
          <p14:tracePt t="12400" x="6008688" y="2493963"/>
          <p14:tracePt t="12408" x="6032500" y="2530475"/>
          <p14:tracePt t="12415" x="6056313" y="2578100"/>
          <p14:tracePt t="12423" x="6080125" y="2625725"/>
          <p14:tracePt t="12430" x="6092825" y="2649538"/>
          <p14:tracePt t="12437" x="6092825" y="2684463"/>
          <p14:tracePt t="12444" x="6092825" y="2720975"/>
          <p14:tracePt t="12451" x="6092825" y="2767013"/>
          <p14:tracePt t="12458" x="6092825" y="2803525"/>
          <p14:tracePt t="12465" x="6080125" y="2851150"/>
          <p14:tracePt t="12472" x="6045200" y="2922588"/>
          <p14:tracePt t="12479" x="5997575" y="2994025"/>
          <p14:tracePt t="12486" x="5961063" y="3065463"/>
          <p14:tracePt t="12493" x="5902325" y="3135313"/>
          <p14:tracePt t="12501" x="5842000" y="3206750"/>
          <p14:tracePt t="12508" x="5772150" y="3267075"/>
          <p14:tracePt t="12515" x="5688013" y="3338513"/>
          <p14:tracePt t="12523" x="5581650" y="3397250"/>
          <p14:tracePt t="12530" x="5427663" y="3468688"/>
          <p14:tracePt t="12537" x="5248275" y="3516313"/>
          <p14:tracePt t="12544" x="5106988" y="3540125"/>
          <p14:tracePt t="12551" x="4987925" y="3575050"/>
          <p14:tracePt t="12558" x="4845050" y="3587750"/>
          <p14:tracePt t="12565" x="4725988" y="3587750"/>
          <p14:tracePt t="12572" x="4583113" y="3587750"/>
          <p14:tracePt t="12579" x="4465638" y="3587750"/>
          <p14:tracePt t="12587" x="4370388" y="3587750"/>
          <p14:tracePt t="12594" x="4275138" y="3563938"/>
          <p14:tracePt t="12601" x="4216400" y="3551238"/>
          <p14:tracePt t="12608" x="4168775" y="3540125"/>
          <p14:tracePt t="12615" x="4132263" y="3516313"/>
          <p14:tracePt t="12623" x="4108450" y="3492500"/>
          <p14:tracePt t="12630" x="4060825" y="3468688"/>
          <p14:tracePt t="12639" x="4025900" y="3432175"/>
          <p14:tracePt t="12646" x="4002088" y="3409950"/>
          <p14:tracePt t="12652" x="3978275" y="3362325"/>
          <p14:tracePt t="12659" x="3954463" y="3325813"/>
          <p14:tracePt t="12672" x="3943350" y="3290888"/>
          <p14:tracePt t="12676" x="3930650" y="3243263"/>
          <p14:tracePt t="12685" x="3930650" y="3182938"/>
          <p14:tracePt t="12690" x="3930650" y="3111500"/>
          <p14:tracePt t="12695" x="3930650" y="3052763"/>
          <p14:tracePt t="12702" x="3954463" y="3005138"/>
          <p14:tracePt t="12708" x="3978275" y="2957513"/>
          <p14:tracePt t="12715" x="4002088" y="2922588"/>
          <p14:tracePt t="12722" x="4025900" y="2874963"/>
          <p14:tracePt t="12730" x="4060825" y="2827338"/>
          <p14:tracePt t="12741" x="4108450" y="2767013"/>
          <p14:tracePt t="12749" x="4156075" y="2720975"/>
          <p14:tracePt t="12754" x="4216400" y="2660650"/>
          <p14:tracePt t="12759" x="4298950" y="2601913"/>
          <p14:tracePt t="12766" x="4405313" y="2541588"/>
          <p14:tracePt t="12773" x="4513263" y="2482850"/>
          <p14:tracePt t="12780" x="4606925" y="2422525"/>
          <p14:tracePt t="12787" x="4691063" y="2363788"/>
          <p14:tracePt t="12794" x="4762500" y="2339975"/>
          <p14:tracePt t="12801" x="4810125" y="2305050"/>
          <p14:tracePt t="12808" x="4845050" y="2305050"/>
          <p14:tracePt t="12815" x="4892675" y="2292350"/>
          <p14:tracePt t="12822" x="4927600" y="2281238"/>
          <p14:tracePt t="12831" x="4940300" y="2281238"/>
          <p14:tracePt t="12838" x="4975225" y="2281238"/>
          <p14:tracePt t="12845" x="4987925" y="2281238"/>
          <p14:tracePt t="12852" x="5011738" y="2281238"/>
          <p14:tracePt t="12862" x="5035550" y="2281238"/>
          <p14:tracePt t="12871" x="5059363" y="2281238"/>
          <p14:tracePt t="12877" x="5083175" y="2281238"/>
          <p14:tracePt t="12882" x="5094288" y="2281238"/>
          <p14:tracePt t="12889" x="5106988" y="2281238"/>
          <p14:tracePt t="12896" x="5118100" y="2281238"/>
          <p14:tracePt t="12903" x="5130800" y="2292350"/>
          <p14:tracePt t="12909" x="5141913" y="2292350"/>
          <p14:tracePt t="12916" x="5141913" y="2305050"/>
          <p14:tracePt t="12923" x="5154613" y="2305050"/>
          <p14:tracePt t="12936" x="5165725" y="2305050"/>
          <p14:tracePt t="12953" x="5178425" y="2316163"/>
          <p14:tracePt t="13083" x="5165725" y="2316163"/>
          <p14:tracePt t="13105" x="5154613" y="2316163"/>
          <p14:tracePt t="13135" x="5141913" y="2316163"/>
          <p14:tracePt t="13163" x="5130800" y="2316163"/>
          <p14:tracePt t="13182" x="5118100" y="2316163"/>
          <p14:tracePt t="14148" x="5106988" y="2055813"/>
          <p14:tracePt t="14152" x="5059363" y="1639888"/>
          <p14:tracePt t="14159" x="5035550" y="1258888"/>
          <p14:tracePt t="14166" x="5011738" y="927100"/>
          <p14:tracePt t="14173" x="5011738" y="558800"/>
          <p14:tracePt t="14180" x="5011738" y="320675"/>
          <p14:tracePt t="14187" x="5011738" y="952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Early Computation</a:t>
            </a:r>
            <a:endParaRPr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36646" y="2985463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Early humans used </a:t>
            </a:r>
            <a:r>
              <a:rPr lang="en-US" b="1" dirty="0"/>
              <a:t>abacus</a:t>
            </a:r>
            <a:r>
              <a:rPr lang="en-US" dirty="0"/>
              <a:t> and </a:t>
            </a:r>
            <a:r>
              <a:rPr lang="en-US" b="1" dirty="0"/>
              <a:t>mechanical calculators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20446" y="2985463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19th century: </a:t>
            </a:r>
            <a:r>
              <a:rPr lang="en-US" b="1" dirty="0"/>
              <a:t>Charles Babbage</a:t>
            </a:r>
            <a:r>
              <a:rPr lang="en-US" dirty="0"/>
              <a:t> designed the first mechanical computer.</a:t>
            </a:r>
            <a:endParaRPr dirty="0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17046" y="2985463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20th century: The first electronic computers were developed.</a:t>
            </a:r>
            <a:endParaRPr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312343" y="1523599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3996143" y="1523599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6692920" y="1523599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4347975" y="1757937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7056003" y="180479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1722162" y="1819785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2EC2F647-663E-8A7E-75FE-3FE8FA081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87"/>
    </mc:Choice>
    <mc:Fallback>
      <p:transition spd="slow"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" x="1425575" y="4454525"/>
          <p14:tracePt t="181" x="1425575" y="4443413"/>
          <p14:tracePt t="196" x="1425575" y="4430713"/>
          <p14:tracePt t="211" x="1425575" y="4419600"/>
          <p14:tracePt t="235" x="1425575" y="4406900"/>
          <p14:tracePt t="244" x="1425575" y="4383088"/>
          <p14:tracePt t="249" x="1425575" y="4371975"/>
          <p14:tracePt t="254" x="1425575" y="4335463"/>
          <p14:tracePt t="260" x="1412875" y="4300538"/>
          <p14:tracePt t="267" x="1412875" y="4240213"/>
          <p14:tracePt t="274" x="1401763" y="4181475"/>
          <p14:tracePt t="283" x="1389063" y="4098925"/>
          <p14:tracePt t="290" x="1377950" y="3990975"/>
          <p14:tracePt t="297" x="1365250" y="3895725"/>
          <p14:tracePt t="306" x="1330325" y="3789363"/>
          <p14:tracePt t="311" x="1317625" y="3670300"/>
          <p14:tracePt t="318" x="1282700" y="3551238"/>
          <p14:tracePt t="325" x="1270000" y="3444875"/>
          <p14:tracePt t="337" x="1258888" y="3338513"/>
          <p14:tracePt t="344" x="1246188" y="3278188"/>
          <p14:tracePt t="349" x="1246188" y="3195638"/>
          <p14:tracePt t="355" x="1235075" y="3135313"/>
          <p14:tracePt t="362" x="1235075" y="3076575"/>
          <p14:tracePt t="368" x="1235075" y="3041650"/>
          <p14:tracePt t="375" x="1235075" y="2994025"/>
          <p14:tracePt t="382" x="1235075" y="2946400"/>
          <p14:tracePt t="389" x="1246188" y="2898775"/>
          <p14:tracePt t="397" x="1246188" y="2862263"/>
          <p14:tracePt t="404" x="1282700" y="2803525"/>
          <p14:tracePt t="411" x="1306513" y="2755900"/>
          <p14:tracePt t="418" x="1341438" y="2684463"/>
          <p14:tracePt t="425" x="1377950" y="2660650"/>
          <p14:tracePt t="432" x="1412875" y="2601913"/>
          <p14:tracePt t="439" x="1449388" y="2565400"/>
          <p14:tracePt t="446" x="1508125" y="2530475"/>
          <p14:tracePt t="453" x="1555750" y="2506663"/>
          <p14:tracePt t="460" x="1603375" y="2482850"/>
          <p14:tracePt t="467" x="1651000" y="2459038"/>
          <p14:tracePt t="475" x="1698625" y="2446338"/>
          <p14:tracePt t="482" x="1746250" y="2435225"/>
          <p14:tracePt t="489" x="1781175" y="2435225"/>
          <p14:tracePt t="497" x="1817688" y="2435225"/>
          <p14:tracePt t="504" x="1852613" y="2435225"/>
          <p14:tracePt t="514" x="1863725" y="2446338"/>
          <p14:tracePt t="525" x="1887538" y="2482850"/>
          <p14:tracePt t="528" x="1911350" y="2506663"/>
          <p14:tracePt t="534" x="1971675" y="2578100"/>
          <p14:tracePt t="545" x="1995488" y="2697163"/>
          <p14:tracePt t="554" x="2043113" y="2827338"/>
          <p14:tracePt t="556" x="2090738" y="3028950"/>
          <p14:tracePt t="561" x="2114550" y="3243263"/>
          <p14:tracePt t="568" x="2114550" y="3503613"/>
          <p14:tracePt t="575" x="2090738" y="3706813"/>
          <p14:tracePt t="582" x="2043113" y="3895725"/>
          <p14:tracePt t="590" x="1995488" y="4038600"/>
          <p14:tracePt t="597" x="1924050" y="4192588"/>
          <p14:tracePt t="604" x="1876425" y="4324350"/>
          <p14:tracePt t="611" x="1781175" y="4454525"/>
          <p14:tracePt t="618" x="1709738" y="4537075"/>
          <p14:tracePt t="625" x="1638300" y="4597400"/>
          <p14:tracePt t="632" x="1603375" y="4656138"/>
          <p14:tracePt t="639" x="1566863" y="4668838"/>
          <p14:tracePt t="646" x="1531938" y="4679950"/>
          <p14:tracePt t="654" x="1508125" y="4692650"/>
          <p14:tracePt t="661" x="1497013" y="4692650"/>
          <p14:tracePt t="668" x="1460500" y="4692650"/>
          <p14:tracePt t="675" x="1436688" y="4692650"/>
          <p14:tracePt t="682" x="1425575" y="4692650"/>
          <p14:tracePt t="689" x="1401763" y="4679950"/>
          <p14:tracePt t="697" x="1365250" y="4656138"/>
          <p14:tracePt t="704" x="1317625" y="4597400"/>
          <p14:tracePt t="711" x="1246188" y="4465638"/>
          <p14:tracePt t="718" x="1163638" y="4311650"/>
          <p14:tracePt t="725" x="1128713" y="4086225"/>
          <p14:tracePt t="735" x="1092200" y="3776663"/>
          <p14:tracePt t="744" x="1128713" y="3432175"/>
          <p14:tracePt t="749" x="1187450" y="3159125"/>
          <p14:tracePt t="754" x="1306513" y="2898775"/>
          <p14:tracePt t="761" x="1365250" y="2732088"/>
          <p14:tracePt t="768" x="1449388" y="2625725"/>
          <p14:tracePt t="777" x="1520825" y="2530475"/>
          <p14:tracePt t="784" x="1579563" y="2459038"/>
          <p14:tracePt t="790" x="1614488" y="2411413"/>
          <p14:tracePt t="799" x="1685925" y="2352675"/>
          <p14:tracePt t="806" x="1722438" y="2328863"/>
          <p14:tracePt t="816" x="1757363" y="2316163"/>
          <p14:tracePt t="824" x="1793875" y="2292350"/>
          <p14:tracePt t="829" x="1804988" y="2292350"/>
          <p14:tracePt t="834" x="1839913" y="2292350"/>
          <p14:tracePt t="841" x="1876425" y="2281238"/>
          <p14:tracePt t="847" x="1900238" y="2268538"/>
          <p14:tracePt t="854" x="1911350" y="2268538"/>
          <p14:tracePt t="861" x="1924050" y="2268538"/>
          <p14:tracePt t="868" x="1935163" y="2268538"/>
          <p14:tracePt t="875" x="1947863" y="2268538"/>
          <p14:tracePt t="882" x="1971675" y="2268538"/>
          <p14:tracePt t="889" x="1995488" y="2281238"/>
          <p14:tracePt t="897" x="2006600" y="2305050"/>
          <p14:tracePt t="904" x="2043113" y="2328863"/>
          <p14:tracePt t="911" x="2066925" y="2376488"/>
          <p14:tracePt t="922" x="2114550" y="2446338"/>
          <p14:tracePt t="930" x="2149475" y="2530475"/>
          <p14:tracePt t="936" x="2197100" y="2636838"/>
          <p14:tracePt t="941" x="2244725" y="2779713"/>
          <p14:tracePt t="947" x="2268538" y="2922588"/>
          <p14:tracePt t="954" x="2268538" y="3041650"/>
          <p14:tracePt t="961" x="2268538" y="3148013"/>
          <p14:tracePt t="968" x="2268538" y="3206750"/>
          <p14:tracePt t="975" x="2255838" y="3267075"/>
          <p14:tracePt t="984" x="2255838" y="3302000"/>
          <p14:tracePt t="990" x="2244725" y="3338513"/>
          <p14:tracePt t="997" x="2232025" y="3362325"/>
          <p14:tracePt t="1005" x="2232025" y="3386138"/>
          <p14:tracePt t="1012" x="2220913" y="3421063"/>
          <p14:tracePt t="1019" x="2208213" y="3432175"/>
          <p14:tracePt t="1026" x="2197100" y="3444875"/>
          <p14:tracePt t="1033" x="2197100" y="3455988"/>
          <p14:tracePt t="1040" x="2197100" y="3468688"/>
          <p14:tracePt t="1047" x="2184400" y="3468688"/>
          <p14:tracePt t="1056" x="2184400" y="3479800"/>
          <p14:tracePt t="1062" x="2173288" y="3492500"/>
          <p14:tracePt t="1082" x="2160588" y="3503613"/>
          <p14:tracePt t="1112" x="2149475" y="3503613"/>
          <p14:tracePt t="1133" x="2136775" y="3503613"/>
          <p14:tracePt t="1148" x="2136775" y="3492500"/>
          <p14:tracePt t="1155" x="2136775" y="3479800"/>
          <p14:tracePt t="1183" x="2136775" y="3468688"/>
          <p14:tracePt t="1200" x="2136775" y="3455988"/>
          <p14:tracePt t="1222" x="2149475" y="3444875"/>
          <p14:tracePt t="1278" x="2149475" y="3455988"/>
          <p14:tracePt t="1285" x="2149475" y="3468688"/>
          <p14:tracePt t="1297" x="2149475" y="3479800"/>
          <p14:tracePt t="1311" x="2149475" y="3492500"/>
          <p14:tracePt t="1315" x="2136775" y="3503613"/>
          <p14:tracePt t="1324" x="2125663" y="3527425"/>
          <p14:tracePt t="1330" x="2101850" y="3563938"/>
          <p14:tracePt t="1337" x="2066925" y="3587750"/>
          <p14:tracePt t="1345" x="2030413" y="3622675"/>
          <p14:tracePt t="1348" x="1995488" y="3635375"/>
          <p14:tracePt t="1355" x="1971675" y="3659188"/>
          <p14:tracePt t="1362" x="1947863" y="3683000"/>
          <p14:tracePt t="1369" x="1911350" y="3683000"/>
          <p14:tracePt t="1376" x="1863725" y="3694113"/>
          <p14:tracePt t="1383" x="1828800" y="3694113"/>
          <p14:tracePt t="1393" x="1804988" y="3694113"/>
          <p14:tracePt t="1400" x="1757363" y="3659188"/>
          <p14:tracePt t="1406" x="1685925" y="3622675"/>
          <p14:tracePt t="1413" x="1603375" y="3503613"/>
          <p14:tracePt t="1419" x="1508125" y="3362325"/>
          <p14:tracePt t="1427" x="1412875" y="3124200"/>
          <p14:tracePt t="1433" x="1365250" y="2946400"/>
          <p14:tracePt t="1443" x="1354138" y="2743200"/>
          <p14:tracePt t="1449" x="1354138" y="2565400"/>
          <p14:tracePt t="1455" x="1354138" y="2446338"/>
          <p14:tracePt t="1462" x="1377950" y="2339975"/>
          <p14:tracePt t="1469" x="1412875" y="2257425"/>
          <p14:tracePt t="1476" x="1436688" y="2209800"/>
          <p14:tracePt t="1483" x="1460500" y="2138363"/>
          <p14:tracePt t="1490" x="1497013" y="2101850"/>
          <p14:tracePt t="1497" x="1520825" y="2066925"/>
          <p14:tracePt t="1505" x="1555750" y="2055813"/>
          <p14:tracePt t="1512" x="1566863" y="2032000"/>
          <p14:tracePt t="1521" x="1590675" y="2019300"/>
          <p14:tracePt t="1528" x="1614488" y="1995488"/>
          <p14:tracePt t="1535" x="1638300" y="1984375"/>
          <p14:tracePt t="1542" x="1662113" y="1971675"/>
          <p14:tracePt t="1549" x="1685925" y="1971675"/>
          <p14:tracePt t="1556" x="1722438" y="1960563"/>
          <p14:tracePt t="1568" x="1746250" y="1960563"/>
          <p14:tracePt t="1572" x="1781175" y="1947863"/>
          <p14:tracePt t="1583" x="1817688" y="1947863"/>
          <p14:tracePt t="1589" x="1863725" y="1936750"/>
          <p14:tracePt t="1593" x="1900238" y="1936750"/>
          <p14:tracePt t="1598" x="1947863" y="1936750"/>
          <p14:tracePt t="1606" x="2019300" y="1947863"/>
          <p14:tracePt t="1613" x="2078038" y="1971675"/>
          <p14:tracePt t="1620" x="2149475" y="2019300"/>
          <p14:tracePt t="1627" x="2220913" y="2066925"/>
          <p14:tracePt t="1636" x="2279650" y="2162175"/>
          <p14:tracePt t="1641" x="2363788" y="2268538"/>
          <p14:tracePt t="1651" x="2411413" y="2400300"/>
          <p14:tracePt t="1655" x="2435225" y="2554288"/>
          <p14:tracePt t="1662" x="2435225" y="2708275"/>
          <p14:tracePt t="1669" x="2435225" y="2874963"/>
          <p14:tracePt t="1676" x="2422525" y="3028950"/>
          <p14:tracePt t="1683" x="2374900" y="3206750"/>
          <p14:tracePt t="1694" x="2327275" y="3373438"/>
          <p14:tracePt t="1698" x="2255838" y="3516313"/>
          <p14:tracePt t="1705" x="2197100" y="3683000"/>
          <p14:tracePt t="1713" x="2125663" y="3824288"/>
          <p14:tracePt t="1720" x="2066925" y="3967163"/>
          <p14:tracePt t="1727" x="1982788" y="4086225"/>
          <p14:tracePt t="1734" x="1924050" y="4157663"/>
          <p14:tracePt t="1741" x="1887538" y="4205288"/>
          <p14:tracePt t="1748" x="1863725" y="4252913"/>
          <p14:tracePt t="1755" x="1839913" y="4276725"/>
          <p14:tracePt t="1769" x="1817688" y="4300538"/>
          <p14:tracePt t="1772" x="1804988" y="4311650"/>
          <p14:tracePt t="1780" x="1781175" y="4324350"/>
          <p14:tracePt t="1786" x="1757363" y="4335463"/>
          <p14:tracePt t="1796" x="1733550" y="4348163"/>
          <p14:tracePt t="1801" x="1709738" y="4359275"/>
          <p14:tracePt t="1807" x="1698625" y="4359275"/>
          <p14:tracePt t="1813" x="1674813" y="4359275"/>
          <p14:tracePt t="1820" x="1662113" y="4359275"/>
          <p14:tracePt t="1827" x="1638300" y="4348163"/>
          <p14:tracePt t="1834" x="1627188" y="4348163"/>
          <p14:tracePt t="1841" x="1603375" y="4324350"/>
          <p14:tracePt t="1848" x="1566863" y="4287838"/>
          <p14:tracePt t="1855" x="1531938" y="4240213"/>
          <p14:tracePt t="1862" x="1508125" y="4168775"/>
          <p14:tracePt t="1869" x="1473200" y="4086225"/>
          <p14:tracePt t="1876" x="1449388" y="3979863"/>
          <p14:tracePt t="1884" x="1425575" y="3871913"/>
          <p14:tracePt t="1891" x="1425575" y="3800475"/>
          <p14:tracePt t="1898" x="1425575" y="3694113"/>
          <p14:tracePt t="1905" x="1425575" y="3611563"/>
          <p14:tracePt t="1913" x="1436688" y="3527425"/>
          <p14:tracePt t="1920" x="1449388" y="3444875"/>
          <p14:tracePt t="1927" x="1460500" y="3362325"/>
          <p14:tracePt t="1934" x="1484313" y="3278188"/>
          <p14:tracePt t="1941" x="1520825" y="3219450"/>
          <p14:tracePt t="1948" x="1543050" y="3148013"/>
          <p14:tracePt t="1955" x="1603375" y="3041650"/>
          <p14:tracePt t="1963" x="1662113" y="2933700"/>
          <p14:tracePt t="1970" x="1722438" y="2838450"/>
          <p14:tracePt t="1977" x="1781175" y="2755900"/>
          <p14:tracePt t="1984" x="1828800" y="2697163"/>
          <p14:tracePt t="1993" x="1852613" y="2660650"/>
          <p14:tracePt t="1999" x="1887538" y="2636838"/>
          <p14:tracePt t="2006" x="1911350" y="2601913"/>
          <p14:tracePt t="2015" x="1935163" y="2578100"/>
          <p14:tracePt t="2021" x="1971675" y="2554288"/>
          <p14:tracePt t="2028" x="1982788" y="2541588"/>
          <p14:tracePt t="2035" x="1995488" y="2541588"/>
          <p14:tracePt t="2046" x="2030413" y="2530475"/>
          <p14:tracePt t="2053" x="2043113" y="2530475"/>
          <p14:tracePt t="2058" x="2066925" y="2517775"/>
          <p14:tracePt t="2064" x="2090738" y="2517775"/>
          <p14:tracePt t="2070" x="2101850" y="2517775"/>
          <p14:tracePt t="2077" x="2125663" y="2517775"/>
          <p14:tracePt t="2084" x="2136775" y="2517775"/>
          <p14:tracePt t="2091" x="2160588" y="2541588"/>
          <p14:tracePt t="2098" x="2184400" y="2554288"/>
          <p14:tracePt t="2105" x="2208213" y="2578100"/>
          <p14:tracePt t="2113" x="2232025" y="2625725"/>
          <p14:tracePt t="2120" x="2255838" y="2697163"/>
          <p14:tracePt t="2127" x="2279650" y="2779713"/>
          <p14:tracePt t="2134" x="2303463" y="2898775"/>
          <p14:tracePt t="2142" x="2303463" y="3052763"/>
          <p14:tracePt t="2149" x="2303463" y="3230563"/>
          <p14:tracePt t="2156" x="2303463" y="3409950"/>
          <p14:tracePt t="2163" x="2279650" y="3611563"/>
          <p14:tracePt t="2170" x="2232025" y="3813175"/>
          <p14:tracePt t="2177" x="2184400" y="3990975"/>
          <p14:tracePt t="2184" x="2114550" y="4157663"/>
          <p14:tracePt t="2191" x="2066925" y="4276725"/>
          <p14:tracePt t="2198" x="2006600" y="4383088"/>
          <p14:tracePt t="2205" x="1958975" y="4478338"/>
          <p14:tracePt t="2213" x="1924050" y="4549775"/>
          <p14:tracePt t="2221" x="1900238" y="4597400"/>
          <p14:tracePt t="2227" x="1852613" y="4645025"/>
          <p14:tracePt t="2236" x="1839913" y="4679950"/>
          <p14:tracePt t="2243" x="1804988" y="4716463"/>
          <p14:tracePt t="2250" x="1781175" y="4727575"/>
          <p14:tracePt t="2257" x="1770063" y="4727575"/>
          <p14:tracePt t="2264" x="1757363" y="4751388"/>
          <p14:tracePt t="2271" x="1733550" y="4764088"/>
          <p14:tracePt t="2278" x="1709738" y="4764088"/>
          <p14:tracePt t="2285" x="1698625" y="4775200"/>
          <p14:tracePt t="2297" x="1674813" y="4775200"/>
          <p14:tracePt t="2307" x="1651000" y="4775200"/>
          <p14:tracePt t="2310" x="1627188" y="4764088"/>
          <p14:tracePt t="2315" x="1603375" y="4740275"/>
          <p14:tracePt t="2321" x="1579563" y="4716463"/>
          <p14:tracePt t="2330" x="1543050" y="4679950"/>
          <p14:tracePt t="2336" x="1520825" y="4632325"/>
          <p14:tracePt t="2342" x="1473200" y="4549775"/>
          <p14:tracePt t="2349" x="1449388" y="4406900"/>
          <p14:tracePt t="2356" x="1412875" y="4264025"/>
          <p14:tracePt t="2365" x="1412875" y="4086225"/>
          <p14:tracePt t="2370" x="1412875" y="3908425"/>
          <p14:tracePt t="2377" x="1449388" y="3730625"/>
          <p14:tracePt t="2386" x="1484313" y="3611563"/>
          <p14:tracePt t="2393" x="1531938" y="3503613"/>
          <p14:tracePt t="2399" x="1566863" y="3397250"/>
          <p14:tracePt t="2406" x="1627188" y="3302000"/>
          <p14:tracePt t="2413" x="1674813" y="3219450"/>
          <p14:tracePt t="2421" x="1733550" y="3148013"/>
          <p14:tracePt t="2428" x="1793875" y="3076575"/>
          <p14:tracePt t="2435" x="1852613" y="2981325"/>
          <p14:tracePt t="2442" x="1887538" y="2946400"/>
          <p14:tracePt t="2449" x="1935163" y="2898775"/>
          <p14:tracePt t="2456" x="1958975" y="2874963"/>
          <p14:tracePt t="2463" x="1995488" y="2838450"/>
          <p14:tracePt t="2470" x="2019300" y="2827338"/>
          <p14:tracePt t="2477" x="2043113" y="2814638"/>
          <p14:tracePt t="2485" x="2078038" y="2803525"/>
          <p14:tracePt t="2495" x="2101850" y="2790825"/>
          <p14:tracePt t="2500" x="2125663" y="2779713"/>
          <p14:tracePt t="2507" x="2136775" y="2767013"/>
          <p14:tracePt t="2514" x="2160588" y="2767013"/>
          <p14:tracePt t="2521" x="2184400" y="2755900"/>
          <p14:tracePt t="2528" x="2197100" y="2755900"/>
          <p14:tracePt t="2535" x="2232025" y="2755900"/>
          <p14:tracePt t="2549" x="2255838" y="2755900"/>
          <p14:tracePt t="2556" x="2268538" y="2755900"/>
          <p14:tracePt t="2563" x="2279650" y="2755900"/>
          <p14:tracePt t="2571" x="2292350" y="2767013"/>
          <p14:tracePt t="2578" x="2303463" y="2767013"/>
          <p14:tracePt t="2585" x="2303463" y="2779713"/>
          <p14:tracePt t="2592" x="2303463" y="2790825"/>
          <p14:tracePt t="2599" x="2316163" y="2790825"/>
          <p14:tracePt t="2606" x="2316163" y="2814638"/>
          <p14:tracePt t="2613" x="2316163" y="2827338"/>
          <p14:tracePt t="2621" x="2316163" y="2838450"/>
          <p14:tracePt t="2628" x="2316163" y="2862263"/>
          <p14:tracePt t="2635" x="2316163" y="2874963"/>
          <p14:tracePt t="2645" x="2303463" y="2898775"/>
          <p14:tracePt t="2655" x="2303463" y="2922588"/>
          <p14:tracePt t="2661" x="2292350" y="2957513"/>
          <p14:tracePt t="2666" x="2268538" y="2981325"/>
          <p14:tracePt t="2673" x="2255838" y="3017838"/>
          <p14:tracePt t="2680" x="2232025" y="3052763"/>
          <p14:tracePt t="2687" x="2220913" y="3087688"/>
          <p14:tracePt t="2694" x="2197100" y="3100388"/>
          <p14:tracePt t="2700" x="2173288" y="3135313"/>
          <p14:tracePt t="2707" x="2173288" y="3171825"/>
          <p14:tracePt t="2714" x="2149475" y="3206750"/>
          <p14:tracePt t="2722" x="2125663" y="3243263"/>
          <p14:tracePt t="2729" x="2101850" y="3254375"/>
          <p14:tracePt t="2736" x="2090738" y="3278188"/>
          <p14:tracePt t="2743" x="2066925" y="3302000"/>
          <p14:tracePt t="2750" x="2054225" y="3325813"/>
          <p14:tracePt t="2757" x="2030413" y="3349625"/>
          <p14:tracePt t="2764" x="2019300" y="3373438"/>
          <p14:tracePt t="2771" x="1995488" y="3386138"/>
          <p14:tracePt t="2778" x="1982788" y="3409950"/>
          <p14:tracePt t="2785" x="1971675" y="3421063"/>
          <p14:tracePt t="2797" x="1958975" y="3432175"/>
          <p14:tracePt t="2808" x="1935163" y="3444875"/>
          <p14:tracePt t="2810" x="1924050" y="3468688"/>
          <p14:tracePt t="2822" x="1900238" y="3479800"/>
          <p14:tracePt t="2829" x="1887538" y="3479800"/>
          <p14:tracePt t="2836" x="1887538" y="3492500"/>
          <p14:tracePt t="2850" x="1863725" y="3492500"/>
          <p14:tracePt t="2857" x="1852613" y="3492500"/>
          <p14:tracePt t="2874" x="1839913" y="3492500"/>
          <p14:tracePt t="2882" x="1828800" y="3479800"/>
          <p14:tracePt t="2888" x="1828800" y="3468688"/>
          <p14:tracePt t="2893" x="1817688" y="3444875"/>
          <p14:tracePt t="2900" x="1804988" y="3409950"/>
          <p14:tracePt t="2907" x="1793875" y="3386138"/>
          <p14:tracePt t="2913" x="1793875" y="3338513"/>
          <p14:tracePt t="2921" x="1793875" y="3290888"/>
          <p14:tracePt t="2929" x="1793875" y="3243263"/>
          <p14:tracePt t="2936" x="1793875" y="3206750"/>
          <p14:tracePt t="2943" x="1804988" y="3135313"/>
          <p14:tracePt t="2950" x="1828800" y="3087688"/>
          <p14:tracePt t="2958" x="1839913" y="3041650"/>
          <p14:tracePt t="2965" x="1863725" y="2994025"/>
          <p14:tracePt t="2972" x="1887538" y="2946400"/>
          <p14:tracePt t="2979" x="1900238" y="2909888"/>
          <p14:tracePt t="2986" x="1911350" y="2874963"/>
          <p14:tracePt t="2993" x="1935163" y="2862263"/>
          <p14:tracePt t="3000" x="1958975" y="2827338"/>
          <p14:tracePt t="3007" x="1958975" y="2803525"/>
          <p14:tracePt t="3014" x="1982788" y="2767013"/>
          <p14:tracePt t="3022" x="2019300" y="2743200"/>
          <p14:tracePt t="3033" x="2030413" y="2732088"/>
          <p14:tracePt t="3043" x="2054225" y="2720975"/>
          <p14:tracePt t="3046" x="2066925" y="2697163"/>
          <p14:tracePt t="3050" x="2090738" y="2684463"/>
          <p14:tracePt t="3057" x="2125663" y="2673350"/>
          <p14:tracePt t="3064" x="2149475" y="2673350"/>
          <p14:tracePt t="3071" x="2160588" y="2673350"/>
          <p14:tracePt t="3078" x="2184400" y="2673350"/>
          <p14:tracePt t="3085" x="2197100" y="2673350"/>
          <p14:tracePt t="3096" x="2220913" y="2673350"/>
          <p14:tracePt t="3103" x="2244725" y="2673350"/>
          <p14:tracePt t="3114" x="2268538" y="2673350"/>
          <p14:tracePt t="3121" x="2292350" y="2684463"/>
          <p14:tracePt t="3129" x="2303463" y="2697163"/>
          <p14:tracePt t="3136" x="2327275" y="2732088"/>
          <p14:tracePt t="3143" x="2339975" y="2755900"/>
          <p14:tracePt t="3150" x="2363788" y="2803525"/>
          <p14:tracePt t="3157" x="2374900" y="2874963"/>
          <p14:tracePt t="3164" x="2374900" y="3017838"/>
          <p14:tracePt t="3175" x="2398713" y="3148013"/>
          <p14:tracePt t="3178" x="2387600" y="3290888"/>
          <p14:tracePt t="3185" x="2374900" y="3468688"/>
          <p14:tracePt t="3193" x="2339975" y="3646488"/>
          <p14:tracePt t="3200" x="2303463" y="3836988"/>
          <p14:tracePt t="3207" x="2255838" y="4014788"/>
          <p14:tracePt t="3215" x="2208213" y="4168775"/>
          <p14:tracePt t="3222" x="2160588" y="4300538"/>
          <p14:tracePt t="3229" x="2101850" y="4430713"/>
          <p14:tracePt t="3236" x="2054225" y="4513263"/>
          <p14:tracePt t="3243" x="2006600" y="4597400"/>
          <p14:tracePt t="3250" x="1971675" y="4668838"/>
          <p14:tracePt t="3257" x="1935163" y="4727575"/>
          <p14:tracePt t="3264" x="1911350" y="4751388"/>
          <p14:tracePt t="3271" x="1887538" y="4787900"/>
          <p14:tracePt t="3283" x="1863725" y="4810125"/>
          <p14:tracePt t="3293" x="1839913" y="4822825"/>
          <p14:tracePt t="3295" x="1839913" y="4833938"/>
          <p14:tracePt t="3301" x="1817688" y="4833938"/>
          <p14:tracePt t="3307" x="1793875" y="4846638"/>
          <p14:tracePt t="3321" x="1770063" y="4846638"/>
          <p14:tracePt t="3329" x="1746250" y="4846638"/>
          <p14:tracePt t="3336" x="1733550" y="4833938"/>
          <p14:tracePt t="3343" x="1698625" y="4810125"/>
          <p14:tracePt t="3350" x="1662113" y="4775200"/>
          <p14:tracePt t="3357" x="1638300" y="4727575"/>
          <p14:tracePt t="3365" x="1590675" y="4656138"/>
          <p14:tracePt t="3372" x="1566863" y="4584700"/>
          <p14:tracePt t="3379" x="1543050" y="4525963"/>
          <p14:tracePt t="3386" x="1543050" y="4465638"/>
          <p14:tracePt t="3393" x="1531938" y="4419600"/>
          <p14:tracePt t="3400" x="1531938" y="4383088"/>
          <p14:tracePt t="3407" x="1531938" y="4348163"/>
          <p14:tracePt t="3414" x="1531938" y="4335463"/>
          <p14:tracePt t="3421" x="1543050" y="4324350"/>
          <p14:tracePt t="3431" x="1543050" y="4311650"/>
          <p14:tracePt t="3437" x="1555750" y="4311650"/>
          <p14:tracePt t="3444" x="1566863" y="4311650"/>
          <p14:tracePt t="3458" x="1579563" y="4311650"/>
          <p14:tracePt t="3465" x="1590675" y="4311650"/>
          <p14:tracePt t="3479" x="1603375" y="4311650"/>
          <p14:tracePt t="3493" x="1614488" y="4311650"/>
          <p14:tracePt t="3500" x="1627188" y="4311650"/>
          <p14:tracePt t="3518" x="1638300" y="4311650"/>
          <p14:tracePt t="3533" x="1651000" y="4311650"/>
          <p14:tracePt t="3567" x="1662113" y="4311650"/>
          <p14:tracePt t="3581" x="1674813" y="4311650"/>
          <p14:tracePt t="3594" x="1685925" y="4311650"/>
          <p14:tracePt t="3615" x="1685925" y="4324350"/>
          <p14:tracePt t="3663" x="1698625" y="4324350"/>
          <p14:tracePt t="3672" x="1698625" y="4335463"/>
          <p14:tracePt t="3682" x="1709738" y="4335463"/>
          <p14:tracePt t="3688" x="1709738" y="4348163"/>
          <p14:tracePt t="3695" x="1722438" y="4348163"/>
          <p14:tracePt t="3702" x="1733550" y="4359275"/>
          <p14:tracePt t="3709" x="1746250" y="4359275"/>
          <p14:tracePt t="3722" x="1757363" y="4359275"/>
          <p14:tracePt t="3730" x="1793875" y="4359275"/>
          <p14:tracePt t="3737" x="1839913" y="4359275"/>
          <p14:tracePt t="3749" x="1900238" y="4359275"/>
          <p14:tracePt t="3758" x="2019300" y="4383088"/>
          <p14:tracePt t="3763" x="2136775" y="4395788"/>
          <p14:tracePt t="3768" x="2268538" y="4406900"/>
          <p14:tracePt t="3773" x="2327275" y="4419600"/>
          <p14:tracePt t="3780" x="2387600" y="4430713"/>
          <p14:tracePt t="3787" x="2435225" y="4443413"/>
          <p14:tracePt t="3793" x="2470150" y="4465638"/>
          <p14:tracePt t="3803" x="2493963" y="4478338"/>
          <p14:tracePt t="3809" x="2505075" y="4478338"/>
          <p14:tracePt t="3816" x="2517775" y="4489450"/>
          <p14:tracePt t="3822" x="2528888" y="4489450"/>
          <p14:tracePt t="3829" x="2528888" y="4502150"/>
          <p14:tracePt t="3837" x="2528888" y="4513263"/>
          <p14:tracePt t="3844" x="2528888" y="4525963"/>
          <p14:tracePt t="3854" x="2528888" y="4537075"/>
          <p14:tracePt t="3860" x="2505075" y="4549775"/>
          <p14:tracePt t="3866" x="2493963" y="4573588"/>
          <p14:tracePt t="3873" x="2457450" y="4584700"/>
          <p14:tracePt t="3880" x="2411413" y="4608513"/>
          <p14:tracePt t="3887" x="2339975" y="4621213"/>
          <p14:tracePt t="3894" x="2279650" y="4632325"/>
          <p14:tracePt t="3901" x="2197100" y="4632325"/>
          <p14:tracePt t="3908" x="2136775" y="4645025"/>
          <p14:tracePt t="3915" x="2078038" y="4645025"/>
          <p14:tracePt t="3928" x="2006600" y="4645025"/>
          <p14:tracePt t="3934" x="1947863" y="4645025"/>
          <p14:tracePt t="3939" x="1887538" y="4645025"/>
          <p14:tracePt t="3946" x="1817688" y="4632325"/>
          <p14:tracePt t="3955" x="1757363" y="4621213"/>
          <p14:tracePt t="3961" x="1698625" y="4621213"/>
          <p14:tracePt t="3967" x="1651000" y="4608513"/>
          <p14:tracePt t="3973" x="1603375" y="4597400"/>
          <p14:tracePt t="3980" x="1566863" y="4584700"/>
          <p14:tracePt t="3987" x="1543050" y="4573588"/>
          <p14:tracePt t="3997" x="1520825" y="4573588"/>
          <p14:tracePt t="4002" x="1497013" y="4560888"/>
          <p14:tracePt t="4017" x="1497013" y="4549775"/>
          <p14:tracePt t="4023" x="1484313" y="4549775"/>
          <p14:tracePt t="4030" x="1473200" y="4549775"/>
          <p14:tracePt t="4066" x="1484313" y="4537075"/>
          <p14:tracePt t="4080" x="1508125" y="4525963"/>
          <p14:tracePt t="4087" x="1520825" y="4525963"/>
          <p14:tracePt t="4094" x="1543050" y="4525963"/>
          <p14:tracePt t="4101" x="1566863" y="4525963"/>
          <p14:tracePt t="4108" x="1579563" y="4525963"/>
          <p14:tracePt t="4115" x="1603375" y="4513263"/>
          <p14:tracePt t="4122" x="1627188" y="4513263"/>
          <p14:tracePt t="4129" x="1638300" y="4513263"/>
          <p14:tracePt t="4139" x="1662113" y="4502150"/>
          <p14:tracePt t="4146" x="1674813" y="4502150"/>
          <p14:tracePt t="4158" x="1722438" y="4489450"/>
          <p14:tracePt t="4162" x="1770063" y="4489450"/>
          <p14:tracePt t="4171" x="1817688" y="4489450"/>
          <p14:tracePt t="4177" x="1876425" y="4489450"/>
          <p14:tracePt t="4183" x="1935163" y="4489450"/>
          <p14:tracePt t="4188" x="2006600" y="4465638"/>
          <p14:tracePt t="4195" x="2066925" y="4465638"/>
          <p14:tracePt t="4202" x="2125663" y="4465638"/>
          <p14:tracePt t="4208" x="2173288" y="4465638"/>
          <p14:tracePt t="4215" x="2197100" y="4465638"/>
          <p14:tracePt t="4228" x="2232025" y="4465638"/>
          <p14:tracePt t="4236" x="2268538" y="4465638"/>
          <p14:tracePt t="4241" x="2279650" y="4465638"/>
          <p14:tracePt t="4245" x="2303463" y="4465638"/>
          <p14:tracePt t="4252" x="2316163" y="4465638"/>
          <p14:tracePt t="4259" x="2339975" y="4465638"/>
          <p14:tracePt t="4266" x="2363788" y="4465638"/>
          <p14:tracePt t="4280" x="2374900" y="4465638"/>
          <p14:tracePt t="4287" x="2387600" y="4465638"/>
          <p14:tracePt t="4304" x="2398713" y="4465638"/>
          <p14:tracePt t="4312" x="2411413" y="4478338"/>
          <p14:tracePt t="4318" x="2422525" y="4478338"/>
          <p14:tracePt t="4324" x="2422525" y="4489450"/>
          <p14:tracePt t="4345" x="2435225" y="4489450"/>
          <p14:tracePt t="4405" x="2435225" y="4478338"/>
          <p14:tracePt t="4410" x="2435225" y="4465638"/>
          <p14:tracePt t="4423" x="2422525" y="4454525"/>
          <p14:tracePt t="4708" x="2613025" y="4454525"/>
          <p14:tracePt t="4715" x="2838450" y="4443413"/>
          <p14:tracePt t="4726" x="3028950" y="4443413"/>
          <p14:tracePt t="4731" x="3206750" y="4443413"/>
          <p14:tracePt t="4736" x="3360738" y="4443413"/>
          <p14:tracePt t="4749" x="3503613" y="4443413"/>
          <p14:tracePt t="4756" x="3609975" y="4454525"/>
          <p14:tracePt t="4761" x="3692525" y="4489450"/>
          <p14:tracePt t="4766" x="3776663" y="4513263"/>
          <p14:tracePt t="4773" x="3848100" y="4537075"/>
          <p14:tracePt t="4780" x="3895725" y="4584700"/>
          <p14:tracePt t="4787" x="3943350" y="4608513"/>
          <p14:tracePt t="4794" x="3978275" y="4621213"/>
          <p14:tracePt t="4801" x="4002088" y="4645025"/>
          <p14:tracePt t="4808" x="4037013" y="4679950"/>
          <p14:tracePt t="4815" x="4037013" y="4703763"/>
          <p14:tracePt t="4822" x="4060825" y="4727575"/>
          <p14:tracePt t="4829" x="4060825" y="4740275"/>
          <p14:tracePt t="4836" x="4073525" y="4764088"/>
          <p14:tracePt t="4845" x="4073525" y="4787900"/>
          <p14:tracePt t="4860" x="4073525" y="4810125"/>
          <p14:tracePt t="4866" x="4073525" y="4822825"/>
          <p14:tracePt t="4883" x="4073525" y="4833938"/>
          <p14:tracePt t="4894" x="4073525" y="4846638"/>
          <p14:tracePt t="4901" x="4060825" y="4846638"/>
          <p14:tracePt t="4906" x="4049713" y="4857750"/>
          <p14:tracePt t="4911" x="4037013" y="4857750"/>
          <p14:tracePt t="4924" x="4013200" y="4857750"/>
          <p14:tracePt t="4931" x="3989388" y="4846638"/>
          <p14:tracePt t="4938" x="3954463" y="4775200"/>
          <p14:tracePt t="4945" x="3895725" y="4608513"/>
          <p14:tracePt t="4952" x="3776663" y="4181475"/>
          <p14:tracePt t="4959" x="3729038" y="3563938"/>
          <p14:tracePt t="4966" x="3740150" y="3028950"/>
          <p14:tracePt t="4973" x="3835400" y="2673350"/>
          <p14:tracePt t="4980" x="3930650" y="2411413"/>
          <p14:tracePt t="4987" x="4002088" y="2233613"/>
          <p14:tracePt t="4994" x="4060825" y="2078038"/>
          <p14:tracePt t="5001" x="4132263" y="1971675"/>
          <p14:tracePt t="5013" x="4203700" y="1865313"/>
          <p14:tracePt t="5023" x="4251325" y="1793875"/>
          <p14:tracePt t="5025" x="4286250" y="1757363"/>
          <p14:tracePt t="5031" x="4322763" y="1733550"/>
          <p14:tracePt t="5037" x="4357688" y="1722438"/>
          <p14:tracePt t="5047" x="4381500" y="1711325"/>
          <p14:tracePt t="5054" x="4405313" y="1698625"/>
          <p14:tracePt t="5060" x="4429125" y="1698625"/>
          <p14:tracePt t="5067" x="4452938" y="1687513"/>
          <p14:tracePt t="5073" x="4465638" y="1687513"/>
          <p14:tracePt t="5080" x="4489450" y="1687513"/>
          <p14:tracePt t="5089" x="4513263" y="1687513"/>
          <p14:tracePt t="5096" x="4524375" y="1687513"/>
          <p14:tracePt t="5102" x="4548188" y="1687513"/>
          <p14:tracePt t="5109" x="4560888" y="1687513"/>
          <p14:tracePt t="5116" x="4595813" y="1698625"/>
          <p14:tracePt t="5123" x="4619625" y="1698625"/>
          <p14:tracePt t="5130" x="4654550" y="1722438"/>
          <p14:tracePt t="5137" x="4667250" y="1733550"/>
          <p14:tracePt t="5144" x="4702175" y="1757363"/>
          <p14:tracePt t="5153" x="4749800" y="1804988"/>
          <p14:tracePt t="5160" x="4810125" y="1865313"/>
          <p14:tracePt t="5167" x="4868863" y="1960563"/>
          <p14:tracePt t="5174" x="4927600" y="2114550"/>
          <p14:tracePt t="5181" x="4999038" y="2305050"/>
          <p14:tracePt t="5188" x="5046663" y="2482850"/>
          <p14:tracePt t="5195" x="5070475" y="2684463"/>
          <p14:tracePt t="5202" x="5070475" y="2851150"/>
          <p14:tracePt t="5209" x="5059363" y="3041650"/>
          <p14:tracePt t="5216" x="5059363" y="3195638"/>
          <p14:tracePt t="5223" x="5035550" y="3314700"/>
          <p14:tracePt t="5230" x="4999038" y="3397250"/>
          <p14:tracePt t="5237" x="4975225" y="3503613"/>
          <p14:tracePt t="5244" x="4940300" y="3587750"/>
          <p14:tracePt t="5252" x="4916488" y="3659188"/>
          <p14:tracePt t="5259" x="4892675" y="3730625"/>
          <p14:tracePt t="5266" x="4857750" y="3776663"/>
          <p14:tracePt t="5273" x="4821238" y="3824288"/>
          <p14:tracePt t="5281" x="4810125" y="3860800"/>
          <p14:tracePt t="5288" x="4786313" y="3884613"/>
          <p14:tracePt t="5295" x="4762500" y="3895725"/>
          <p14:tracePt t="5302" x="4749800" y="3919538"/>
          <p14:tracePt t="5309" x="4725988" y="3943350"/>
          <p14:tracePt t="5316" x="4714875" y="3956050"/>
          <p14:tracePt t="5323" x="4691063" y="3979863"/>
          <p14:tracePt t="5330" x="4678363" y="3979863"/>
          <p14:tracePt t="5337" x="4667250" y="3990975"/>
          <p14:tracePt t="5344" x="4630738" y="4003675"/>
          <p14:tracePt t="5352" x="4606925" y="4014788"/>
          <p14:tracePt t="5360" x="4595813" y="4014788"/>
          <p14:tracePt t="5367" x="4572000" y="4014788"/>
          <p14:tracePt t="5375" x="4560888" y="4014788"/>
          <p14:tracePt t="5382" x="4537075" y="4014788"/>
          <p14:tracePt t="5389" x="4513263" y="3990975"/>
          <p14:tracePt t="5396" x="4489450" y="3956050"/>
          <p14:tracePt t="5403" x="4465638" y="3908425"/>
          <p14:tracePt t="5410" x="4441825" y="3813175"/>
          <p14:tracePt t="5423" x="4405313" y="3611563"/>
          <p14:tracePt t="5427" x="4370388" y="3386138"/>
          <p14:tracePt t="5435" x="4381500" y="3135313"/>
          <p14:tracePt t="5438" x="4405313" y="2933700"/>
          <p14:tracePt t="5445" x="4441825" y="2732088"/>
          <p14:tracePt t="5453" x="4489450" y="2613025"/>
          <p14:tracePt t="5460" x="4524375" y="2506663"/>
          <p14:tracePt t="5467" x="4560888" y="2411413"/>
          <p14:tracePt t="5474" x="4583113" y="2387600"/>
          <p14:tracePt t="5481" x="4606925" y="2352675"/>
          <p14:tracePt t="5488" x="4630738" y="2328863"/>
          <p14:tracePt t="5495" x="4654550" y="2316163"/>
          <p14:tracePt t="5502" x="4654550" y="2305050"/>
          <p14:tracePt t="5509" x="4678363" y="2292350"/>
          <p14:tracePt t="5516" x="4702175" y="2281238"/>
          <p14:tracePt t="5523" x="4725988" y="2268538"/>
          <p14:tracePt t="5530" x="4725988" y="2257425"/>
          <p14:tracePt t="5538" x="4749800" y="2244725"/>
          <p14:tracePt t="5545" x="4762500" y="2244725"/>
          <p14:tracePt t="5553" x="4773613" y="2244725"/>
          <p14:tracePt t="5560" x="4810125" y="2244725"/>
          <p14:tracePt t="5567" x="4821238" y="2244725"/>
          <p14:tracePt t="5574" x="4845050" y="2244725"/>
          <p14:tracePt t="5584" x="4868863" y="2244725"/>
          <p14:tracePt t="5593" x="4879975" y="2244725"/>
          <p14:tracePt t="5599" x="4903788" y="2244725"/>
          <p14:tracePt t="5604" x="4927600" y="2268538"/>
          <p14:tracePt t="5611" x="4940300" y="2292350"/>
          <p14:tracePt t="5617" x="4964113" y="2328863"/>
          <p14:tracePt t="5624" x="4987925" y="2363788"/>
          <p14:tracePt t="5635" x="4999038" y="2400300"/>
          <p14:tracePt t="5641" x="5046663" y="2470150"/>
          <p14:tracePt t="5647" x="5070475" y="2554288"/>
          <p14:tracePt t="5654" x="5106988" y="2697163"/>
          <p14:tracePt t="5660" x="5130800" y="2838450"/>
          <p14:tracePt t="5667" x="5130800" y="3005138"/>
          <p14:tracePt t="5677" x="5154613" y="3159125"/>
          <p14:tracePt t="5682" x="5154613" y="3302000"/>
          <p14:tracePt t="5689" x="5141913" y="3421063"/>
          <p14:tracePt t="5696" x="5130800" y="3540125"/>
          <p14:tracePt t="5702" x="5118100" y="3646488"/>
          <p14:tracePt t="5709" x="5083175" y="3765550"/>
          <p14:tracePt t="5717" x="5059363" y="3836988"/>
          <p14:tracePt t="5724" x="5046663" y="3895725"/>
          <p14:tracePt t="5731" x="5022850" y="3943350"/>
          <p14:tracePt t="5738" x="5011738" y="3979863"/>
          <p14:tracePt t="5745" x="4987925" y="4014788"/>
          <p14:tracePt t="5753" x="4975225" y="4051300"/>
          <p14:tracePt t="5760" x="4964113" y="4075113"/>
          <p14:tracePt t="5767" x="4951413" y="4098925"/>
          <p14:tracePt t="5774" x="4951413" y="4110038"/>
          <p14:tracePt t="5781" x="4940300" y="4121150"/>
          <p14:tracePt t="5788" x="4927600" y="4133850"/>
          <p14:tracePt t="5796" x="4916488" y="4157663"/>
          <p14:tracePt t="5820" x="4916488" y="4168775"/>
          <p14:tracePt t="5830" x="4903788" y="4181475"/>
          <p14:tracePt t="5839" x="4892675" y="4181475"/>
          <p14:tracePt t="5854" x="4892675" y="4192588"/>
          <p14:tracePt t="5871" x="4892675" y="4205288"/>
          <p14:tracePt t="5879" x="4879975" y="4205288"/>
          <p14:tracePt t="5884" x="4879975" y="4216400"/>
          <p14:tracePt t="6072" x="4892675" y="4216400"/>
          <p14:tracePt t="6092" x="4903788" y="4216400"/>
          <p14:tracePt t="6139" x="4916488" y="4216400"/>
          <p14:tracePt t="6221" x="4927600" y="4216400"/>
          <p14:tracePt t="6628" x="4916488" y="4192588"/>
          <p14:tracePt t="6632" x="4903788" y="4168775"/>
          <p14:tracePt t="6639" x="4879975" y="4144963"/>
          <p14:tracePt t="6646" x="4857750" y="4098925"/>
          <p14:tracePt t="6653" x="4833938" y="4038600"/>
          <p14:tracePt t="6660" x="4797425" y="3979863"/>
          <p14:tracePt t="6669" x="4762500" y="3871913"/>
          <p14:tracePt t="6676" x="4725988" y="3765550"/>
          <p14:tracePt t="6683" x="4678363" y="3598863"/>
          <p14:tracePt t="6690" x="4667250" y="3468688"/>
          <p14:tracePt t="6697" x="4630738" y="3278188"/>
          <p14:tracePt t="6704" x="4630738" y="3087688"/>
          <p14:tracePt t="6711" x="4630738" y="2886075"/>
          <p14:tracePt t="6718" x="4654550" y="2732088"/>
          <p14:tracePt t="6725" x="4678363" y="2565400"/>
          <p14:tracePt t="6732" x="4725988" y="2387600"/>
          <p14:tracePt t="6739" x="4773613" y="2244725"/>
          <p14:tracePt t="6746" x="4821238" y="2138363"/>
          <p14:tracePt t="6754" x="4857750" y="2055813"/>
          <p14:tracePt t="6761" x="4892675" y="1984375"/>
          <p14:tracePt t="6769" x="4927600" y="1936750"/>
          <p14:tracePt t="6776" x="4975225" y="1876425"/>
          <p14:tracePt t="6783" x="5011738" y="1841500"/>
          <p14:tracePt t="6790" x="5035550" y="1804988"/>
          <p14:tracePt t="6797" x="5070475" y="1793875"/>
          <p14:tracePt t="6804" x="5106988" y="1781175"/>
          <p14:tracePt t="6811" x="5130800" y="1757363"/>
          <p14:tracePt t="6820" x="5165725" y="1746250"/>
          <p14:tracePt t="6826" x="5178425" y="1746250"/>
          <p14:tracePt t="6839" x="5200650" y="1746250"/>
          <p14:tracePt t="6843" x="5213350" y="1746250"/>
          <p14:tracePt t="6851" x="5237163" y="1746250"/>
          <p14:tracePt t="6856" x="5260975" y="1746250"/>
          <p14:tracePt t="6869" x="5272088" y="1746250"/>
          <p14:tracePt t="6876" x="5295900" y="1757363"/>
          <p14:tracePt t="6886" x="5295900" y="1770063"/>
          <p14:tracePt t="6893" x="5308600" y="1793875"/>
          <p14:tracePt t="6898" x="5332413" y="1817688"/>
          <p14:tracePt t="6905" x="5343525" y="1865313"/>
          <p14:tracePt t="6911" x="5356225" y="1936750"/>
          <p14:tracePt t="6918" x="5367338" y="2032000"/>
          <p14:tracePt t="6925" x="5391150" y="2197100"/>
          <p14:tracePt t="6933" x="5403850" y="2376488"/>
          <p14:tracePt t="6940" x="5403850" y="2565400"/>
          <p14:tracePt t="6947" x="5403850" y="2767013"/>
          <p14:tracePt t="6957" x="5403850" y="2981325"/>
          <p14:tracePt t="6965" x="5380038" y="3159125"/>
          <p14:tracePt t="6970" x="5356225" y="3278188"/>
          <p14:tracePt t="6976" x="5319713" y="3409950"/>
          <p14:tracePt t="6983" x="5284788" y="3527425"/>
          <p14:tracePt t="6990" x="5237163" y="3659188"/>
          <p14:tracePt t="6997" x="5213350" y="3741738"/>
          <p14:tracePt t="7004" x="5165725" y="3824288"/>
          <p14:tracePt t="7014" x="5154613" y="3871913"/>
          <p14:tracePt t="7020" x="5141913" y="3895725"/>
          <p14:tracePt t="7026" x="5118100" y="3932238"/>
          <p14:tracePt t="7033" x="5106988" y="3943350"/>
          <p14:tracePt t="7040" x="5094288" y="3967163"/>
          <p14:tracePt t="7047" x="5083175" y="3979863"/>
          <p14:tracePt t="7054" x="5083175" y="3990975"/>
          <p14:tracePt t="7068" x="5070475" y="3990975"/>
          <p14:tracePt t="7072" x="5059363" y="4003675"/>
          <p14:tracePt t="7080" x="5046663" y="4014788"/>
          <p14:tracePt t="7098" x="5035550" y="4027488"/>
          <p14:tracePt t="7108" x="5022850" y="4027488"/>
          <p14:tracePt t="7119" x="5011738" y="4027488"/>
          <p14:tracePt t="7140" x="4999038" y="4027488"/>
          <p14:tracePt t="7154" x="4987925" y="4027488"/>
          <p14:tracePt t="7221" x="4999038" y="4027488"/>
          <p14:tracePt t="7242" x="5011738" y="4027488"/>
          <p14:tracePt t="7263" x="5022850" y="4038600"/>
          <p14:tracePt t="7269" x="5035550" y="4038600"/>
          <p14:tracePt t="7284" x="5035550" y="4051300"/>
          <p14:tracePt t="7300" x="5046663" y="4051300"/>
          <p14:tracePt t="7315" x="5059363" y="4062413"/>
          <p14:tracePt t="7328" x="5059363" y="4075113"/>
          <p14:tracePt t="7341" x="5059363" y="4086225"/>
          <p14:tracePt t="7348" x="5059363" y="4098925"/>
          <p14:tracePt t="7355" x="5059363" y="4110038"/>
          <p14:tracePt t="7377" x="5059363" y="4121150"/>
          <p14:tracePt t="7384" x="5059363" y="4133850"/>
          <p14:tracePt t="7391" x="5046663" y="4133850"/>
          <p14:tracePt t="7398" x="5046663" y="4144963"/>
          <p14:tracePt t="7405" x="5046663" y="4157663"/>
          <p14:tracePt t="7412" x="5035550" y="4168775"/>
          <p14:tracePt t="7419" x="5022850" y="4168775"/>
          <p14:tracePt t="7434" x="5011738" y="4181475"/>
          <p14:tracePt t="7441" x="4999038" y="4192588"/>
          <p14:tracePt t="7448" x="4987925" y="4192588"/>
          <p14:tracePt t="7469" x="4975225" y="4192588"/>
          <p14:tracePt t="7477" x="4964113" y="4192588"/>
          <p14:tracePt t="7491" x="4951413" y="4168775"/>
          <p14:tracePt t="7498" x="4940300" y="4168775"/>
          <p14:tracePt t="7505" x="4927600" y="4144963"/>
          <p14:tracePt t="7512" x="4927600" y="4110038"/>
          <p14:tracePt t="7519" x="4927600" y="4098925"/>
          <p14:tracePt t="7526" x="4927600" y="4062413"/>
          <p14:tracePt t="7533" x="4927600" y="4038600"/>
          <p14:tracePt t="7542" x="4927600" y="4014788"/>
          <p14:tracePt t="7549" x="4927600" y="3979863"/>
          <p14:tracePt t="7556" x="4940300" y="3943350"/>
          <p14:tracePt t="7563" x="4951413" y="3932238"/>
          <p14:tracePt t="7569" x="4964113" y="3908425"/>
          <p14:tracePt t="7577" x="4975225" y="3895725"/>
          <p14:tracePt t="7584" x="4987925" y="3884613"/>
          <p14:tracePt t="7591" x="4999038" y="3871913"/>
          <p14:tracePt t="7598" x="5011738" y="3871913"/>
          <p14:tracePt t="7605" x="5035550" y="3860800"/>
          <p14:tracePt t="7612" x="5046663" y="3860800"/>
          <p14:tracePt t="7619" x="5059363" y="3860800"/>
          <p14:tracePt t="7626" x="5083175" y="3860800"/>
          <p14:tracePt t="7638" x="5106988" y="3860800"/>
          <p14:tracePt t="7650" x="5118100" y="3871913"/>
          <p14:tracePt t="7656" x="5130800" y="3871913"/>
          <p14:tracePt t="7662" x="5141913" y="3884613"/>
          <p14:tracePt t="7669" x="5154613" y="3895725"/>
          <p14:tracePt t="7677" x="5165725" y="3919538"/>
          <p14:tracePt t="7684" x="5178425" y="3932238"/>
          <p14:tracePt t="7691" x="5178425" y="3956050"/>
          <p14:tracePt t="7698" x="5189538" y="3979863"/>
          <p14:tracePt t="7705" x="5189538" y="4003675"/>
          <p14:tracePt t="7713" x="5189538" y="4038600"/>
          <p14:tracePt t="7719" x="5178425" y="4086225"/>
          <p14:tracePt t="7727" x="5165725" y="4133850"/>
          <p14:tracePt t="7734" x="5154613" y="4168775"/>
          <p14:tracePt t="7741" x="5141913" y="4216400"/>
          <p14:tracePt t="7748" x="5118100" y="4252913"/>
          <p14:tracePt t="7755" x="5094288" y="4300538"/>
          <p14:tracePt t="7762" x="5070475" y="4335463"/>
          <p14:tracePt t="7769" x="5035550" y="4371975"/>
          <p14:tracePt t="7778" x="5011738" y="4406900"/>
          <p14:tracePt t="7785" x="4975225" y="4430713"/>
          <p14:tracePt t="7797" x="4964113" y="4454525"/>
          <p14:tracePt t="7800" x="4951413" y="4478338"/>
          <p14:tracePt t="7809" x="4927600" y="4489450"/>
          <p14:tracePt t="7815" x="4916488" y="4502150"/>
          <p14:tracePt t="7827" x="4892675" y="4513263"/>
          <p14:tracePt t="7834" x="4879975" y="4513263"/>
          <p14:tracePt t="7841" x="4879975" y="4525963"/>
          <p14:tracePt t="7848" x="4868863" y="4525963"/>
          <p14:tracePt t="7862" x="4857750" y="4525963"/>
          <p14:tracePt t="7916" x="4868863" y="4525963"/>
          <p14:tracePt t="7925" x="4879975" y="4525963"/>
          <p14:tracePt t="7933" x="4892675" y="4525963"/>
          <p14:tracePt t="7936" x="4903788" y="4525963"/>
          <p14:tracePt t="7942" x="4916488" y="4525963"/>
          <p14:tracePt t="7949" x="4940300" y="4525963"/>
          <p14:tracePt t="7955" x="4951413" y="4525963"/>
          <p14:tracePt t="7962" x="4964113" y="4525963"/>
          <p14:tracePt t="7969" x="4975225" y="4525963"/>
          <p14:tracePt t="7977" x="4999038" y="4525963"/>
          <p14:tracePt t="7985" x="5022850" y="4513263"/>
          <p14:tracePt t="8000" x="5059363" y="4513263"/>
          <p14:tracePt t="8007" x="5070475" y="4513263"/>
          <p14:tracePt t="8014" x="5094288" y="4513263"/>
          <p14:tracePt t="8021" x="5118100" y="4513263"/>
          <p14:tracePt t="8034" x="5130800" y="4513263"/>
          <p14:tracePt t="8038" x="5154613" y="4513263"/>
          <p14:tracePt t="8045" x="5165725" y="4513263"/>
          <p14:tracePt t="8050" x="5178425" y="4513263"/>
          <p14:tracePt t="8057" x="5200650" y="4513263"/>
          <p14:tracePt t="8070" x="5213350" y="4513263"/>
          <p14:tracePt t="8077" x="5237163" y="4513263"/>
          <p14:tracePt t="8092" x="5248275" y="4513263"/>
          <p14:tracePt t="8099" x="5260975" y="4513263"/>
          <p14:tracePt t="8106" x="5272088" y="4513263"/>
          <p14:tracePt t="8113" x="5284788" y="4513263"/>
          <p14:tracePt t="8120" x="5295900" y="4525963"/>
          <p14:tracePt t="8134" x="5308600" y="4525963"/>
          <p14:tracePt t="8141" x="5319713" y="4525963"/>
          <p14:tracePt t="8148" x="5332413" y="4525963"/>
          <p14:tracePt t="8156" x="5332413" y="4537075"/>
          <p14:tracePt t="8170" x="5332413" y="4549775"/>
          <p14:tracePt t="8185" x="5332413" y="4560888"/>
          <p14:tracePt t="8209" x="5332413" y="4573588"/>
          <p14:tracePt t="8218" x="5319713" y="4573588"/>
          <p14:tracePt t="8229" x="5308600" y="4584700"/>
          <p14:tracePt t="8235" x="5295900" y="4584700"/>
          <p14:tracePt t="8242" x="5272088" y="4584700"/>
          <p14:tracePt t="8249" x="5260975" y="4584700"/>
          <p14:tracePt t="8260" x="5237163" y="4584700"/>
          <p14:tracePt t="8266" x="5224463" y="4584700"/>
          <p14:tracePt t="8272" x="5200650" y="4584700"/>
          <p14:tracePt t="8279" x="5165725" y="4584700"/>
          <p14:tracePt t="8285" x="5154613" y="4584700"/>
          <p14:tracePt t="8292" x="5141913" y="4584700"/>
          <p14:tracePt t="8299" x="5118100" y="4584700"/>
          <p14:tracePt t="8306" x="5106988" y="4584700"/>
          <p14:tracePt t="8318" x="5094288" y="4584700"/>
          <p14:tracePt t="8325" x="5083175" y="4584700"/>
          <p14:tracePt t="8330" x="5070475" y="4584700"/>
          <p14:tracePt t="8335" x="5059363" y="4584700"/>
          <p14:tracePt t="8363" x="5046663" y="4584700"/>
          <p14:tracePt t="8400" x="5059363" y="4584700"/>
          <p14:tracePt t="8407" x="5070475" y="4584700"/>
          <p14:tracePt t="8421" x="5094288" y="4584700"/>
          <p14:tracePt t="8428" x="5106988" y="4584700"/>
          <p14:tracePt t="8435" x="5118100" y="4584700"/>
          <p14:tracePt t="8442" x="5141913" y="4584700"/>
          <p14:tracePt t="8449" x="5154613" y="4584700"/>
          <p14:tracePt t="8456" x="5165725" y="4584700"/>
          <p14:tracePt t="8463" x="5189538" y="4584700"/>
          <p14:tracePt t="8470" x="5200650" y="4584700"/>
          <p14:tracePt t="8480" x="5224463" y="4584700"/>
          <p14:tracePt t="8490" x="5260975" y="4584700"/>
          <p14:tracePt t="8495" x="5272088" y="4584700"/>
          <p14:tracePt t="8501" x="5308600" y="4584700"/>
          <p14:tracePt t="8508" x="5319713" y="4584700"/>
          <p14:tracePt t="8514" x="5356225" y="4584700"/>
          <p14:tracePt t="8521" x="5391150" y="4584700"/>
          <p14:tracePt t="8528" x="5427663" y="4584700"/>
          <p14:tracePt t="8535" x="5438775" y="4584700"/>
          <p14:tracePt t="8542" x="5475288" y="4584700"/>
          <p14:tracePt t="8549" x="5486400" y="4584700"/>
          <p14:tracePt t="8556" x="5521325" y="4584700"/>
          <p14:tracePt t="8563" x="5545138" y="4584700"/>
          <p14:tracePt t="8570" x="5557838" y="4584700"/>
          <p14:tracePt t="8577" x="5581650" y="4584700"/>
          <p14:tracePt t="8585" x="5605463" y="4584700"/>
          <p14:tracePt t="8603" x="5616575" y="4584700"/>
          <p14:tracePt t="8612" x="5640388" y="4597400"/>
          <p14:tracePt t="8621" x="5653088" y="4608513"/>
          <p14:tracePt t="8628" x="5664200" y="4608513"/>
          <p14:tracePt t="8645" x="5664200" y="4621213"/>
          <p14:tracePt t="8659" x="5676900" y="4621213"/>
          <p14:tracePt t="8672" x="5688013" y="4621213"/>
          <p14:tracePt t="9406" x="5889625" y="4549775"/>
          <p14:tracePt t="9410" x="6223000" y="4443413"/>
          <p14:tracePt t="9422" x="6472238" y="4348163"/>
          <p14:tracePt t="9432" x="6662738" y="4276725"/>
          <p14:tracePt t="9434" x="6888163" y="4229100"/>
          <p14:tracePt t="9439" x="7137400" y="4144963"/>
          <p14:tracePt t="9445" x="7339013" y="4121150"/>
          <p14:tracePt t="9456" x="7516813" y="4086225"/>
          <p14:tracePt t="9463" x="7694613" y="4062413"/>
          <p14:tracePt t="9468" x="7885113" y="4062413"/>
          <p14:tracePt t="9473" x="8051800" y="4062413"/>
          <p14:tracePt t="9480" x="8181975" y="4075113"/>
          <p14:tracePt t="9487" x="8288338" y="4086225"/>
          <p14:tracePt t="9494" x="8407400" y="4098925"/>
          <p14:tracePt t="9502" x="8478838" y="4133850"/>
          <p14:tracePt t="9509" x="8537575" y="4157663"/>
          <p14:tracePt t="9516" x="8632825" y="4192588"/>
          <p14:tracePt t="9523" x="8669338" y="4229100"/>
          <p14:tracePt t="9530" x="8716963" y="4276725"/>
          <p14:tracePt t="9537" x="8740775" y="4300538"/>
          <p14:tracePt t="9544" x="8775700" y="4335463"/>
          <p14:tracePt t="9551" x="8788400" y="4371975"/>
          <p14:tracePt t="9558" x="8812213" y="4406900"/>
          <p14:tracePt t="9565" x="8823325" y="4443413"/>
          <p14:tracePt t="9572" x="8823325" y="4465638"/>
          <p14:tracePt t="9580" x="8836025" y="4513263"/>
          <p14:tracePt t="9587" x="8836025" y="4573588"/>
          <p14:tracePt t="9594" x="8836025" y="4621213"/>
          <p14:tracePt t="9605" x="8823325" y="4692650"/>
          <p14:tracePt t="9613" x="8812213" y="4727575"/>
          <p14:tracePt t="9620" x="8788400" y="4787900"/>
          <p14:tracePt t="9625" x="8751888" y="4833938"/>
          <p14:tracePt t="9634" x="8728075" y="4870450"/>
          <p14:tracePt t="9640" x="8693150" y="4905375"/>
          <p14:tracePt t="9646" x="8656638" y="4941888"/>
          <p14:tracePt t="9656" x="8632825" y="4941888"/>
          <p14:tracePt t="9662" x="8597900" y="4965700"/>
          <p14:tracePt t="9668" x="8574088" y="4976813"/>
          <p14:tracePt t="9674" x="8537575" y="4976813"/>
          <p14:tracePt t="9681" x="8526463" y="4976813"/>
          <p14:tracePt t="9688" x="8491538" y="4976813"/>
          <p14:tracePt t="9695" x="8455025" y="4976813"/>
          <p14:tracePt t="9702" x="8431213" y="4953000"/>
          <p14:tracePt t="9709" x="8383588" y="4929188"/>
          <p14:tracePt t="9716" x="8348663" y="4894263"/>
          <p14:tracePt t="9728" x="8288338" y="4822825"/>
          <p14:tracePt t="9736" x="8194675" y="4703763"/>
          <p14:tracePt t="9741" x="8123238" y="4549775"/>
          <p14:tracePt t="9746" x="8062913" y="4348163"/>
          <p14:tracePt t="9752" x="8004175" y="4168775"/>
          <p14:tracePt t="9759" x="7991475" y="4003675"/>
          <p14:tracePt t="9766" x="7991475" y="3871913"/>
          <p14:tracePt t="9773" x="7991475" y="3730625"/>
          <p14:tracePt t="9781" x="8015288" y="3611563"/>
          <p14:tracePt t="9787" x="8039100" y="3479800"/>
          <p14:tracePt t="9794" x="8075613" y="3362325"/>
          <p14:tracePt t="9802" x="8099425" y="3254375"/>
          <p14:tracePt t="9809" x="8147050" y="3171825"/>
          <p14:tracePt t="9816" x="8181975" y="3087688"/>
          <p14:tracePt t="9823" x="8218488" y="3017838"/>
          <p14:tracePt t="9830" x="8240713" y="2970213"/>
          <p14:tracePt t="9837" x="8277225" y="2909888"/>
          <p14:tracePt t="9845" x="8301038" y="2886075"/>
          <p14:tracePt t="9852" x="8312150" y="2851150"/>
          <p14:tracePt t="9859" x="8335963" y="2814638"/>
          <p14:tracePt t="9866" x="8359775" y="2790825"/>
          <p14:tracePt t="9880" x="8372475" y="2767013"/>
          <p14:tracePt t="9887" x="8396288" y="2755900"/>
          <p14:tracePt t="9894" x="8407400" y="2755900"/>
          <p14:tracePt t="9903" x="8407400" y="2743200"/>
          <p14:tracePt t="9910" x="8420100" y="2743200"/>
          <p14:tracePt t="9917" x="8431213" y="2743200"/>
          <p14:tracePt t="9930" x="8443913" y="2743200"/>
          <p14:tracePt t="9945" x="8455025" y="2743200"/>
          <p14:tracePt t="9952" x="8467725" y="2743200"/>
          <p14:tracePt t="9966" x="8467725" y="2755900"/>
          <p14:tracePt t="9973" x="8467725" y="2767013"/>
          <p14:tracePt t="9980" x="8467725" y="2779713"/>
          <p14:tracePt t="9987" x="8467725" y="2814638"/>
          <p14:tracePt t="9994" x="8467725" y="2838450"/>
          <p14:tracePt t="10002" x="8467725" y="2886075"/>
          <p14:tracePt t="10009" x="8467725" y="2933700"/>
          <p14:tracePt t="10016" x="8431213" y="3017838"/>
          <p14:tracePt t="10024" x="8420100" y="3124200"/>
          <p14:tracePt t="10031" x="8383588" y="3243263"/>
          <p14:tracePt t="10038" x="8335963" y="3386138"/>
          <p14:tracePt t="10045" x="8277225" y="3551238"/>
          <p14:tracePt t="10052" x="8205788" y="3730625"/>
          <p14:tracePt t="10059" x="8147050" y="3871913"/>
          <p14:tracePt t="10066" x="8075613" y="4003675"/>
          <p14:tracePt t="10073" x="8015288" y="4110038"/>
          <p14:tracePt t="10080" x="7967663" y="4181475"/>
          <p14:tracePt t="10087" x="7921625" y="4229100"/>
          <p14:tracePt t="10094" x="7885113" y="4287838"/>
          <p14:tracePt t="10103" x="7861300" y="4311650"/>
          <p14:tracePt t="10110" x="7826375" y="4335463"/>
          <p14:tracePt t="10117" x="7813675" y="4359275"/>
          <p14:tracePt t="10125" x="7789863" y="4383088"/>
          <p14:tracePt t="10132" x="7766050" y="4395788"/>
          <p14:tracePt t="10139" x="7742238" y="4406900"/>
          <p14:tracePt t="10146" x="7731125" y="4419600"/>
          <p14:tracePt t="10153" x="7718425" y="4419600"/>
          <p14:tracePt t="10160" x="7694613" y="4419600"/>
          <p14:tracePt t="10167" x="7683500" y="4419600"/>
          <p14:tracePt t="10174" x="7670800" y="4419600"/>
          <p14:tracePt t="10181" x="7646988" y="4406900"/>
          <p14:tracePt t="10188" x="7623175" y="4383088"/>
          <p14:tracePt t="10195" x="7588250" y="4348163"/>
          <p14:tracePt t="10202" x="7553325" y="4311650"/>
          <p14:tracePt t="10210" x="7516813" y="4264025"/>
          <p14:tracePt t="10217" x="7445375" y="4121150"/>
          <p14:tracePt t="10224" x="7386638" y="3979863"/>
          <p14:tracePt t="10231" x="7339013" y="3813175"/>
          <p14:tracePt t="10238" x="7291388" y="3635375"/>
          <p14:tracePt t="10245" x="7267575" y="3492500"/>
          <p14:tracePt t="10252" x="7267575" y="3373438"/>
          <p14:tracePt t="10259" x="7267575" y="3267075"/>
          <p14:tracePt t="10266" x="7267575" y="3206750"/>
          <p14:tracePt t="10273" x="7267575" y="3148013"/>
          <p14:tracePt t="10280" x="7267575" y="3100388"/>
          <p14:tracePt t="10287" x="7280275" y="3052763"/>
          <p14:tracePt t="10295" x="7304088" y="3005138"/>
          <p14:tracePt t="10302" x="7326313" y="2946400"/>
          <p14:tracePt t="10310" x="7350125" y="2862263"/>
          <p14:tracePt t="10317" x="7373938" y="2790825"/>
          <p14:tracePt t="10324" x="7397750" y="2743200"/>
          <p14:tracePt t="10331" x="7434263" y="2673350"/>
          <p14:tracePt t="10338" x="7458075" y="2625725"/>
          <p14:tracePt t="10345" x="7481888" y="2578100"/>
          <p14:tracePt t="10352" x="7505700" y="2541588"/>
          <p14:tracePt t="10359" x="7516813" y="2506663"/>
          <p14:tracePt t="10366" x="7540625" y="2470150"/>
          <p14:tracePt t="10374" x="7564438" y="2470150"/>
          <p14:tracePt t="10382" x="7577138" y="2446338"/>
          <p14:tracePt t="10390" x="7600950" y="2435225"/>
          <p14:tracePt t="10396" x="7612063" y="2411413"/>
          <p14:tracePt t="10403" x="7635875" y="2400300"/>
          <p14:tracePt t="10410" x="7646988" y="2400300"/>
          <p14:tracePt t="10417" x="7659688" y="2400300"/>
          <p14:tracePt t="10424" x="7694613" y="2400300"/>
          <p14:tracePt t="10431" x="7718425" y="2400300"/>
          <p14:tracePt t="10438" x="7742238" y="2400300"/>
          <p14:tracePt t="10445" x="7766050" y="2400300"/>
          <p14:tracePt t="10452" x="7802563" y="2400300"/>
          <p14:tracePt t="10460" x="7850188" y="2422525"/>
          <p14:tracePt t="10467" x="7874000" y="2446338"/>
          <p14:tracePt t="10477" x="7932738" y="2493963"/>
          <p14:tracePt t="10487" x="7967663" y="2554288"/>
          <p14:tracePt t="10493" x="8027988" y="2625725"/>
          <p14:tracePt t="10498" x="8086725" y="2732088"/>
          <p14:tracePt t="10502" x="8134350" y="2851150"/>
          <p14:tracePt t="10510" x="8170863" y="2994025"/>
          <p14:tracePt t="10517" x="8194675" y="3159125"/>
          <p14:tracePt t="10524" x="8218488" y="3314700"/>
          <p14:tracePt t="10531" x="8218488" y="3432175"/>
          <p14:tracePt t="10538" x="8205788" y="3563938"/>
          <p14:tracePt t="10549" x="8194675" y="3694113"/>
          <p14:tracePt t="10552" x="8158163" y="3824288"/>
          <p14:tracePt t="10560" x="8134350" y="3919538"/>
          <p14:tracePt t="10567" x="8099425" y="4014788"/>
          <p14:tracePt t="10574" x="8075613" y="4098925"/>
          <p14:tracePt t="10581" x="8051800" y="4144963"/>
          <p14:tracePt t="10588" x="8015288" y="4181475"/>
          <p14:tracePt t="10595" x="7991475" y="4216400"/>
          <p14:tracePt t="10604" x="7980363" y="4240213"/>
          <p14:tracePt t="10613" x="7967663" y="4264025"/>
          <p14:tracePt t="10619" x="7943850" y="4287838"/>
          <p14:tracePt t="10626" x="7921625" y="4311650"/>
          <p14:tracePt t="10632" x="7897813" y="4335463"/>
          <p14:tracePt t="10645" x="7874000" y="4335463"/>
          <p14:tracePt t="10653" x="7850188" y="4359275"/>
          <p14:tracePt t="10660" x="7837488" y="4371975"/>
          <p14:tracePt t="10667" x="7826375" y="4383088"/>
          <p14:tracePt t="10674" x="7802563" y="4383088"/>
          <p14:tracePt t="10688" x="7778750" y="4383088"/>
          <p14:tracePt t="10695" x="7766050" y="4395788"/>
          <p14:tracePt t="10710" x="7742238" y="4395788"/>
          <p14:tracePt t="10717" x="7731125" y="4395788"/>
          <p14:tracePt t="10732" x="7707313" y="4395788"/>
          <p14:tracePt t="10739" x="7694613" y="4395788"/>
          <p14:tracePt t="10746" x="7670800" y="4383088"/>
          <p14:tracePt t="10753" x="7646988" y="4383088"/>
          <p14:tracePt t="10760" x="7623175" y="4359275"/>
          <p14:tracePt t="10767" x="7612063" y="4348163"/>
          <p14:tracePt t="10774" x="7577138" y="4300538"/>
          <p14:tracePt t="10781" x="7540625" y="4252913"/>
          <p14:tracePt t="10788" x="7505700" y="4192588"/>
          <p14:tracePt t="10795" x="7481888" y="4110038"/>
          <p14:tracePt t="10805" x="7458075" y="4038600"/>
          <p14:tracePt t="10814" x="7434263" y="3956050"/>
          <p14:tracePt t="10820" x="7421563" y="3871913"/>
          <p14:tracePt t="10826" x="7410450" y="3789363"/>
          <p14:tracePt t="10833" x="7397750" y="3706813"/>
          <p14:tracePt t="10839" x="7397750" y="3646488"/>
          <p14:tracePt t="10846" x="7397750" y="3563938"/>
          <p14:tracePt t="10854" x="7397750" y="3527425"/>
          <p14:tracePt t="10867" x="7397750" y="3468688"/>
          <p14:tracePt t="10876" x="7397750" y="3432175"/>
          <p14:tracePt t="10878" x="7397750" y="3386138"/>
          <p14:tracePt t="10883" x="7410450" y="3338513"/>
          <p14:tracePt t="10890" x="7421563" y="3278188"/>
          <p14:tracePt t="10896" x="7434263" y="3230563"/>
          <p14:tracePt t="10903" x="7458075" y="3182938"/>
          <p14:tracePt t="10910" x="7469188" y="3135313"/>
          <p14:tracePt t="10918" x="7481888" y="3087688"/>
          <p14:tracePt t="10925" x="7505700" y="3041650"/>
          <p14:tracePt t="10932" x="7529513" y="3005138"/>
          <p14:tracePt t="10945" x="7540625" y="2957513"/>
          <p14:tracePt t="10948" x="7564438" y="2933700"/>
          <p14:tracePt t="10955" x="7577138" y="2898775"/>
          <p14:tracePt t="10961" x="7588250" y="2874963"/>
          <p14:tracePt t="10968" x="7612063" y="2851150"/>
          <p14:tracePt t="10974" x="7635875" y="2838450"/>
          <p14:tracePt t="10981" x="7659688" y="2827338"/>
          <p14:tracePt t="10988" x="7659688" y="2803525"/>
          <p14:tracePt t="10995" x="7670800" y="2790825"/>
          <p14:tracePt t="11002" x="7694613" y="2790825"/>
          <p14:tracePt t="11018" x="7707313" y="2790825"/>
          <p14:tracePt t="11025" x="7718425" y="2779713"/>
          <p14:tracePt t="11032" x="7731125" y="2779713"/>
          <p14:tracePt t="11039" x="7742238" y="2779713"/>
          <p14:tracePt t="11046" x="7754938" y="2779713"/>
          <p14:tracePt t="11053" x="7766050" y="2779713"/>
          <p14:tracePt t="11060" x="7778750" y="2779713"/>
          <p14:tracePt t="11067" x="7789863" y="2779713"/>
          <p14:tracePt t="11074" x="7789863" y="2790825"/>
          <p14:tracePt t="11081" x="7813675" y="2803525"/>
          <p14:tracePt t="11089" x="7826375" y="2814638"/>
          <p14:tracePt t="11103" x="7850188" y="2838450"/>
          <p14:tracePt t="11111" x="7850188" y="2862263"/>
          <p14:tracePt t="11118" x="7861300" y="2874963"/>
          <p14:tracePt t="11125" x="7874000" y="2898775"/>
          <p14:tracePt t="11132" x="7885113" y="2933700"/>
          <p14:tracePt t="11139" x="7897813" y="2981325"/>
          <p14:tracePt t="11146" x="7897813" y="3017838"/>
          <p14:tracePt t="11153" x="7908925" y="3076575"/>
          <p14:tracePt t="11160" x="7908925" y="3159125"/>
          <p14:tracePt t="11167" x="7908925" y="3243263"/>
          <p14:tracePt t="11174" x="7908925" y="3362325"/>
          <p14:tracePt t="11182" x="7908925" y="3503613"/>
          <p14:tracePt t="11189" x="7897813" y="3635375"/>
          <p14:tracePt t="11196" x="7885113" y="3800475"/>
          <p14:tracePt t="11207" x="7874000" y="3943350"/>
          <p14:tracePt t="11216" x="7837488" y="4086225"/>
          <p14:tracePt t="11225" x="7826375" y="4168775"/>
          <p14:tracePt t="11228" x="7813675" y="4229100"/>
          <p14:tracePt t="11235" x="7802563" y="4276725"/>
          <p14:tracePt t="11240" x="7802563" y="4324350"/>
          <p14:tracePt t="11247" x="7778750" y="4371975"/>
          <p14:tracePt t="11254" x="7766050" y="4395788"/>
          <p14:tracePt t="11260" x="7754938" y="4443413"/>
          <p14:tracePt t="11268" x="7731125" y="4465638"/>
          <p14:tracePt t="11275" x="7718425" y="4489450"/>
          <p14:tracePt t="11282" x="7707313" y="4513263"/>
          <p14:tracePt t="11289" x="7707313" y="4537075"/>
          <p14:tracePt t="11296" x="7694613" y="4573588"/>
          <p14:tracePt t="11303" x="7670800" y="4597400"/>
          <p14:tracePt t="11310" x="7659688" y="4608513"/>
          <p14:tracePt t="11319" x="7646988" y="4632325"/>
          <p14:tracePt t="11327" x="7635875" y="4645025"/>
          <p14:tracePt t="11333" x="7635875" y="4656138"/>
          <p14:tracePt t="11340" x="7612063" y="4668838"/>
          <p14:tracePt t="11347" x="7600950" y="4692650"/>
          <p14:tracePt t="11354" x="7577138" y="4703763"/>
          <p14:tracePt t="11361" x="7564438" y="4716463"/>
          <p14:tracePt t="11368" x="7540625" y="4716463"/>
          <p14:tracePt t="11375" x="7529513" y="4716463"/>
          <p14:tracePt t="11382" x="7516813" y="4716463"/>
          <p14:tracePt t="11389" x="7481888" y="4716463"/>
          <p14:tracePt t="11396" x="7458075" y="4716463"/>
          <p14:tracePt t="11403" x="7445375" y="4716463"/>
          <p14:tracePt t="11410" x="7421563" y="4716463"/>
          <p14:tracePt t="11418" x="7397750" y="4703763"/>
          <p14:tracePt t="11425" x="7373938" y="4679950"/>
          <p14:tracePt t="11433" x="7339013" y="4645025"/>
          <p14:tracePt t="11439" x="7304088" y="4608513"/>
          <p14:tracePt t="11447" x="7267575" y="4573588"/>
          <p14:tracePt t="11457" x="7232650" y="4525963"/>
          <p14:tracePt t="11466" x="7185025" y="4454525"/>
          <p14:tracePt t="11473" x="7148513" y="4383088"/>
          <p14:tracePt t="11479" x="7089775" y="4276725"/>
          <p14:tracePt t="11488" x="7053263" y="4168775"/>
          <p14:tracePt t="11491" x="7007225" y="4051300"/>
          <p14:tracePt t="11497" x="6970713" y="3932238"/>
          <p14:tracePt t="11504" x="6959600" y="3800475"/>
          <p14:tracePt t="11510" x="6959600" y="3683000"/>
          <p14:tracePt t="11518" x="6959600" y="3551238"/>
          <p14:tracePt t="11525" x="6959600" y="3409950"/>
          <p14:tracePt t="11533" x="6959600" y="3302000"/>
          <p14:tracePt t="11540" x="6983413" y="3182938"/>
          <p14:tracePt t="11547" x="7007225" y="3076575"/>
          <p14:tracePt t="11554" x="7042150" y="2994025"/>
          <p14:tracePt t="11561" x="7077075" y="2922588"/>
          <p14:tracePt t="11575" x="7100888" y="2862263"/>
          <p14:tracePt t="11579" x="7124700" y="2827338"/>
          <p14:tracePt t="11584" x="7148513" y="2790825"/>
          <p14:tracePt t="11591" x="7172325" y="2755900"/>
          <p14:tracePt t="11597" x="7208838" y="2732088"/>
          <p14:tracePt t="11604" x="7232650" y="2708275"/>
          <p14:tracePt t="11611" x="7267575" y="2673350"/>
          <p14:tracePt t="11618" x="7291388" y="2660650"/>
          <p14:tracePt t="11626" x="7315200" y="2636838"/>
          <p14:tracePt t="11633" x="7339013" y="2625725"/>
          <p14:tracePt t="11640" x="7350125" y="2613025"/>
          <p14:tracePt t="11647" x="7362825" y="2613025"/>
          <p14:tracePt t="11654" x="7386638" y="2601913"/>
          <p14:tracePt t="11661" x="7410450" y="2601913"/>
          <p14:tracePt t="11668" x="7434263" y="2601913"/>
          <p14:tracePt t="11675" x="7458075" y="2601913"/>
          <p14:tracePt t="11682" x="7469188" y="2601913"/>
          <p14:tracePt t="11689" x="7493000" y="2601913"/>
          <p14:tracePt t="11696" x="7516813" y="2601913"/>
          <p14:tracePt t="11703" x="7540625" y="2613025"/>
          <p14:tracePt t="11711" x="7564438" y="2613025"/>
          <p14:tracePt t="11718" x="7588250" y="2636838"/>
          <p14:tracePt t="11726" x="7612063" y="2660650"/>
          <p14:tracePt t="11733" x="7623175" y="2697163"/>
          <p14:tracePt t="11740" x="7646988" y="2743200"/>
          <p14:tracePt t="11747" x="7694613" y="2814638"/>
          <p14:tracePt t="11754" x="7707313" y="2898775"/>
          <p14:tracePt t="11761" x="7742238" y="2994025"/>
          <p14:tracePt t="11768" x="7754938" y="3124200"/>
          <p14:tracePt t="11775" x="7766050" y="3254375"/>
          <p14:tracePt t="11782" x="7766050" y="3386138"/>
          <p14:tracePt t="11789" x="7766050" y="3503613"/>
          <p14:tracePt t="11797" x="7766050" y="3622675"/>
          <p14:tracePt t="11807" x="7754938" y="3741738"/>
          <p14:tracePt t="11811" x="7718425" y="3860800"/>
          <p14:tracePt t="11818" x="7707313" y="3967163"/>
          <p14:tracePt t="11827" x="7683500" y="4038600"/>
          <p14:tracePt t="11834" x="7659688" y="4098925"/>
          <p14:tracePt t="11840" x="7646988" y="4144963"/>
          <p14:tracePt t="11847" x="7635875" y="4181475"/>
          <p14:tracePt t="11854" x="7623175" y="4205288"/>
          <p14:tracePt t="11861" x="7612063" y="4240213"/>
          <p14:tracePt t="11874" x="7600950" y="4276725"/>
          <p14:tracePt t="11883" x="7577138" y="4300538"/>
          <p14:tracePt t="11885" x="7564438" y="4324350"/>
          <p14:tracePt t="11892" x="7540625" y="4348163"/>
          <p14:tracePt t="11897" x="7540625" y="4371975"/>
          <p14:tracePt t="11904" x="7516813" y="4395788"/>
          <p14:tracePt t="11911" x="7493000" y="4406900"/>
          <p14:tracePt t="11920" x="7469188" y="4430713"/>
          <p14:tracePt t="11927" x="7445375" y="4454525"/>
          <p14:tracePt t="11934" x="7434263" y="4465638"/>
          <p14:tracePt t="11940" x="7410450" y="4489450"/>
          <p14:tracePt t="11947" x="7386638" y="4489450"/>
          <p14:tracePt t="11958" x="7373938" y="4502150"/>
          <p14:tracePt t="11964" x="7350125" y="4502150"/>
          <p14:tracePt t="11971" x="7326313" y="4502150"/>
          <p14:tracePt t="11978" x="7315200" y="4502150"/>
          <p14:tracePt t="11985" x="7291388" y="4502150"/>
          <p14:tracePt t="11992" x="7280275" y="4502150"/>
          <p14:tracePt t="11999" x="7267575" y="4502150"/>
          <p14:tracePt t="12006" x="7243763" y="4502150"/>
          <p14:tracePt t="12013" x="7232650" y="4502150"/>
          <p14:tracePt t="12020" x="7219950" y="4478338"/>
          <p14:tracePt t="12027" x="7196138" y="4465638"/>
          <p14:tracePt t="12034" x="7172325" y="4454525"/>
          <p14:tracePt t="12041" x="7161213" y="4430713"/>
          <p14:tracePt t="12049" x="7148513" y="4395788"/>
          <p14:tracePt t="12056" x="7124700" y="4359275"/>
          <p14:tracePt t="12063" x="7113588" y="4311650"/>
          <p14:tracePt t="12070" x="7100888" y="4252913"/>
          <p14:tracePt t="12077" x="7077075" y="4205288"/>
          <p14:tracePt t="12083" x="7077075" y="4121150"/>
          <p14:tracePt t="12090" x="7053263" y="4014788"/>
          <p14:tracePt t="12097" x="7053263" y="3943350"/>
          <p14:tracePt t="12104" x="7053263" y="3860800"/>
          <p14:tracePt t="12116" x="7053263" y="3800475"/>
          <p14:tracePt t="12124" x="7053263" y="3730625"/>
          <p14:tracePt t="12129" x="7053263" y="3659188"/>
          <p14:tracePt t="12134" x="7077075" y="3587750"/>
          <p14:tracePt t="12141" x="7089775" y="3527425"/>
          <p14:tracePt t="12148" x="7100888" y="3479800"/>
          <p14:tracePt t="12155" x="7113588" y="3409950"/>
          <p14:tracePt t="12162" x="7137400" y="3362325"/>
          <p14:tracePt t="12169" x="7148513" y="3302000"/>
          <p14:tracePt t="12176" x="7172325" y="3230563"/>
          <p14:tracePt t="12183" x="7196138" y="3182938"/>
          <p14:tracePt t="12190" x="7219950" y="3111500"/>
          <p14:tracePt t="12197" x="7267575" y="3065463"/>
          <p14:tracePt t="12204" x="7304088" y="2994025"/>
          <p14:tracePt t="12211" x="7339013" y="2946400"/>
          <p14:tracePt t="12218" x="7362825" y="2909888"/>
          <p14:tracePt t="12226" x="7397750" y="2874963"/>
          <p14:tracePt t="12233" x="7421563" y="2838450"/>
          <p14:tracePt t="12241" x="7458075" y="2827338"/>
          <p14:tracePt t="12250" x="7481888" y="2814638"/>
          <p14:tracePt t="12259" x="7493000" y="2803525"/>
          <p14:tracePt t="12265" x="7516813" y="2790825"/>
          <p14:tracePt t="12271" x="7553325" y="2779713"/>
          <p14:tracePt t="12277" x="7564438" y="2767013"/>
          <p14:tracePt t="12284" x="7588250" y="2767013"/>
          <p14:tracePt t="12291" x="7612063" y="2767013"/>
          <p14:tracePt t="12298" x="7623175" y="2767013"/>
          <p14:tracePt t="12306" x="7646988" y="2790825"/>
          <p14:tracePt t="12313" x="7683500" y="2803525"/>
          <p14:tracePt t="12320" x="7718425" y="2838450"/>
          <p14:tracePt t="12326" x="7754938" y="2874963"/>
          <p14:tracePt t="12334" x="7789863" y="2933700"/>
          <p14:tracePt t="12341" x="7837488" y="3065463"/>
          <p14:tracePt t="12348" x="7897813" y="3182938"/>
          <p14:tracePt t="12355" x="7956550" y="3386138"/>
          <p14:tracePt t="12366" x="7980363" y="3575050"/>
          <p14:tracePt t="12375" x="8004175" y="3730625"/>
          <p14:tracePt t="12380" x="8004175" y="3848100"/>
          <p14:tracePt t="12384" x="7991475" y="3967163"/>
          <p14:tracePt t="12390" x="7980363" y="4086225"/>
          <p14:tracePt t="12397" x="7956550" y="4192588"/>
          <p14:tracePt t="12404" x="7921625" y="4300538"/>
          <p14:tracePt t="12412" x="7897813" y="4383088"/>
          <p14:tracePt t="12419" x="7861300" y="4454525"/>
          <p14:tracePt t="12426" x="7861300" y="4489450"/>
          <p14:tracePt t="12434" x="7837488" y="4537075"/>
          <p14:tracePt t="12441" x="7813675" y="4560888"/>
          <p14:tracePt t="12448" x="7802563" y="4584700"/>
          <p14:tracePt t="12458" x="7778750" y="4608513"/>
          <p14:tracePt t="12467" x="7754938" y="4632325"/>
          <p14:tracePt t="12474" x="7731125" y="4645025"/>
          <p14:tracePt t="12479" x="7731125" y="4668838"/>
          <p14:tracePt t="12486" x="7718425" y="4692650"/>
          <p14:tracePt t="12492" x="7694613" y="4703763"/>
          <p14:tracePt t="12499" x="7670800" y="4716463"/>
          <p14:tracePt t="12506" x="7659688" y="4727575"/>
          <p14:tracePt t="12513" x="7635875" y="4751388"/>
          <p14:tracePt t="12520" x="7612063" y="4764088"/>
          <p14:tracePt t="12527" x="7588250" y="4775200"/>
          <p14:tracePt t="12535" x="7564438" y="4799013"/>
          <p14:tracePt t="12542" x="7540625" y="4799013"/>
          <p14:tracePt t="12549" x="7505700" y="4810125"/>
          <p14:tracePt t="12556" x="7469188" y="4822825"/>
          <p14:tracePt t="12563" x="7458075" y="4822825"/>
          <p14:tracePt t="12570" x="7421563" y="4833938"/>
          <p14:tracePt t="12576" x="7397750" y="4846638"/>
          <p14:tracePt t="12584" x="7373938" y="4846638"/>
          <p14:tracePt t="12591" x="7362825" y="4857750"/>
          <p14:tracePt t="12598" x="7339013" y="4857750"/>
          <p14:tracePt t="12605" x="7315200" y="4857750"/>
          <p14:tracePt t="12612" x="7304088" y="4857750"/>
          <p14:tracePt t="12619" x="7291388" y="4857750"/>
          <p14:tracePt t="12626" x="7267575" y="4857750"/>
          <p14:tracePt t="12634" x="7256463" y="4857750"/>
          <p14:tracePt t="12641" x="7243763" y="4857750"/>
          <p14:tracePt t="12648" x="7219950" y="4857750"/>
          <p14:tracePt t="12655" x="7208838" y="4857750"/>
          <p14:tracePt t="12662" x="7196138" y="4857750"/>
          <p14:tracePt t="12669" x="7185025" y="4857750"/>
          <p14:tracePt t="12676" x="7172325" y="4857750"/>
          <p14:tracePt t="12691" x="7148513" y="4846638"/>
          <p14:tracePt t="12698" x="7137400" y="4846638"/>
          <p14:tracePt t="12712" x="7124700" y="4846638"/>
          <p14:tracePt t="12719" x="7113588" y="4833938"/>
          <p14:tracePt t="12729" x="7113588" y="4822825"/>
          <p14:tracePt t="12741" x="7113588" y="4810125"/>
          <p14:tracePt t="12771" x="7113588" y="4799013"/>
          <p14:tracePt t="12806" x="7137400" y="4799013"/>
          <p14:tracePt t="12820" x="7148513" y="4799013"/>
          <p14:tracePt t="12828" x="7161213" y="4799013"/>
          <p14:tracePt t="12835" x="7172325" y="4799013"/>
          <p14:tracePt t="12843" x="7185025" y="4799013"/>
          <p14:tracePt t="12849" x="7196138" y="4799013"/>
          <p14:tracePt t="12856" x="7208838" y="4799013"/>
          <p14:tracePt t="12865" x="7219950" y="4810125"/>
          <p14:tracePt t="12873" x="7232650" y="4810125"/>
          <p14:tracePt t="12878" x="7243763" y="4810125"/>
          <p14:tracePt t="12884" x="7256463" y="4810125"/>
          <p14:tracePt t="12891" x="7267575" y="4810125"/>
          <p14:tracePt t="12912" x="7280275" y="4810125"/>
          <p14:tracePt t="12919" x="7291388" y="4810125"/>
          <p14:tracePt t="12934" x="7304088" y="4810125"/>
          <p14:tracePt t="12944" x="7315200" y="4810125"/>
          <p14:tracePt t="12965" x="7339013" y="4810125"/>
          <p14:tracePt t="12971" x="7350125" y="4810125"/>
          <p14:tracePt t="12985" x="7373938" y="4810125"/>
          <p14:tracePt t="12992" x="7386638" y="4810125"/>
          <p14:tracePt t="13006" x="7397750" y="4810125"/>
          <p14:tracePt t="13013" x="7421563" y="4822825"/>
          <p14:tracePt t="13027" x="7434263" y="4833938"/>
          <p14:tracePt t="13035" x="7445375" y="4833938"/>
          <p14:tracePt t="13059" x="7458075" y="4846638"/>
          <p14:tracePt t="13069" x="7469188" y="4857750"/>
          <p14:tracePt t="13076" x="7481888" y="4857750"/>
          <p14:tracePt t="13081" x="7481888" y="4870450"/>
          <p14:tracePt t="13092" x="7481888" y="4881563"/>
          <p14:tracePt t="13098" x="7493000" y="4894263"/>
          <p14:tracePt t="13113" x="7493000" y="4905375"/>
          <p14:tracePt t="13127" x="7493000" y="4918075"/>
          <p14:tracePt t="13157" x="7481888" y="4929188"/>
          <p14:tracePt t="13163" x="7469188" y="4929188"/>
          <p14:tracePt t="13170" x="7458075" y="4941888"/>
          <p14:tracePt t="13184" x="7445375" y="4941888"/>
          <p14:tracePt t="13194" x="7434263" y="4941888"/>
          <p14:tracePt t="13202" x="7421563" y="4941888"/>
          <p14:tracePt t="13208" x="7410450" y="4941888"/>
          <p14:tracePt t="13213" x="7397750" y="4941888"/>
          <p14:tracePt t="13220" x="7386638" y="4941888"/>
          <p14:tracePt t="13227" x="7362825" y="4941888"/>
          <p14:tracePt t="13234" x="7350125" y="4929188"/>
          <p14:tracePt t="13243" x="7326313" y="4929188"/>
          <p14:tracePt t="13250" x="7315200" y="4929188"/>
          <p14:tracePt t="13257" x="7315200" y="4918075"/>
          <p14:tracePt t="13264" x="7304088" y="4918075"/>
          <p14:tracePt t="13271" x="7280275" y="4905375"/>
          <p14:tracePt t="13284" x="7280275" y="4881563"/>
          <p14:tracePt t="13288" x="7267575" y="4881563"/>
          <p14:tracePt t="13296" x="7243763" y="4857750"/>
          <p14:tracePt t="13301" x="7232650" y="4833938"/>
          <p14:tracePt t="13307" x="7232650" y="4822825"/>
          <p14:tracePt t="13313" x="7208838" y="4799013"/>
          <p14:tracePt t="13320" x="7196138" y="4764088"/>
          <p14:tracePt t="13330" x="7185025" y="4716463"/>
          <p14:tracePt t="13337" x="7172325" y="4668838"/>
          <p14:tracePt t="13343" x="7172325" y="4608513"/>
          <p14:tracePt t="13349" x="7161213" y="4560888"/>
          <p14:tracePt t="13356" x="7161213" y="4502150"/>
          <p14:tracePt t="13363" x="7161213" y="4406900"/>
          <p14:tracePt t="13370" x="7185025" y="4240213"/>
          <p14:tracePt t="13378" x="7208838" y="4086225"/>
          <p14:tracePt t="13385" x="7280275" y="3919538"/>
          <p14:tracePt t="13392" x="7326313" y="3741738"/>
          <p14:tracePt t="13399" x="7386638" y="3635375"/>
          <p14:tracePt t="13406" x="7445375" y="3563938"/>
          <p14:tracePt t="13413" x="7481888" y="3503613"/>
          <p14:tracePt t="13423" x="7516813" y="3479800"/>
          <p14:tracePt t="13430" x="7553325" y="3455988"/>
          <p14:tracePt t="13439" x="7588250" y="3444875"/>
          <p14:tracePt t="13446" x="7612063" y="3421063"/>
          <p14:tracePt t="13451" x="7635875" y="3421063"/>
          <p14:tracePt t="13458" x="7670800" y="3409950"/>
          <p14:tracePt t="13465" x="7683500" y="3409950"/>
          <p14:tracePt t="13471" x="7694613" y="3409950"/>
          <p14:tracePt t="13478" x="7718425" y="3409950"/>
          <p14:tracePt t="13485" x="7731125" y="3409950"/>
          <p14:tracePt t="13493" x="7754938" y="3409950"/>
          <p14:tracePt t="13512" x="7778750" y="3409950"/>
          <p14:tracePt t="13520" x="7802563" y="3409950"/>
          <p14:tracePt t="13530" x="7813675" y="3421063"/>
          <p14:tracePt t="13536" x="7826375" y="3432175"/>
          <p14:tracePt t="13552" x="7837488" y="3444875"/>
          <p14:tracePt t="13559" x="7850188" y="3455988"/>
          <p14:tracePt t="13564" x="7861300" y="3468688"/>
          <p14:tracePt t="13585" x="7861300" y="3479800"/>
          <p14:tracePt t="13592" x="7861300" y="3492500"/>
          <p14:tracePt t="13599" x="7874000" y="3492500"/>
          <p14:tracePt t="13606" x="7874000" y="3503613"/>
          <p14:tracePt t="13620" x="7874000" y="3516313"/>
          <p14:tracePt t="13643" x="7874000" y="3527425"/>
          <p14:tracePt t="13671" x="7874000" y="3540125"/>
          <p14:tracePt t="13692" x="7874000" y="3551238"/>
          <p14:tracePt t="13772" x="7874000" y="3563938"/>
          <p14:tracePt t="13794" x="7861300" y="3563938"/>
          <p14:tracePt t="13810" x="7850188" y="3575050"/>
          <p14:tracePt t="13824" x="7850188" y="3587750"/>
          <p14:tracePt t="13836" x="7837488" y="3587750"/>
          <p14:tracePt t="13857" x="7837488" y="3598863"/>
          <p14:tracePt t="13864" x="7826375" y="3598863"/>
          <p14:tracePt t="13878" x="7813675" y="3598863"/>
          <p14:tracePt t="13914" x="7802563" y="3598863"/>
          <p14:tracePt t="13935" x="7789863" y="3598863"/>
          <p14:tracePt t="13945" x="7778750" y="3598863"/>
          <p14:tracePt t="13962" x="7766050" y="3598863"/>
          <p14:tracePt t="13968" x="7754938" y="3598863"/>
          <p14:tracePt t="13980" x="7742238" y="3598863"/>
          <p14:tracePt t="13987" x="7742238" y="3587750"/>
          <p14:tracePt t="13993" x="7731125" y="3587750"/>
          <p14:tracePt t="14000" x="7718425" y="3575050"/>
          <p14:tracePt t="14014" x="7707313" y="3563938"/>
          <p14:tracePt t="14021" x="7694613" y="3563938"/>
          <p14:tracePt t="14028" x="7694613" y="3551238"/>
          <p14:tracePt t="14042" x="7683500" y="3540125"/>
          <p14:tracePt t="14050" x="7670800" y="3540125"/>
          <p14:tracePt t="14057" x="7670800" y="3527425"/>
          <p14:tracePt t="14064" x="7659688" y="3527425"/>
          <p14:tracePt t="14071" x="7646988" y="3516313"/>
          <p14:tracePt t="14079" x="7646988" y="3503613"/>
          <p14:tracePt t="14086" x="7635875" y="3503613"/>
          <p14:tracePt t="14107" x="7635875" y="3492500"/>
          <p14:tracePt t="14117" x="7623175" y="3492500"/>
          <p14:tracePt t="14130" x="7612063" y="3479800"/>
          <p14:tracePt t="14165" x="7600950" y="3468688"/>
          <p14:tracePt t="14179" x="7588250" y="3455988"/>
          <p14:tracePt t="14193" x="7577138" y="3444875"/>
          <p14:tracePt t="15351" x="7397750" y="2827338"/>
          <p14:tracePt t="15355" x="7256463" y="2078038"/>
          <p14:tracePt t="15363" x="7148513" y="1603375"/>
          <p14:tracePt t="15370" x="7100888" y="1223963"/>
          <p14:tracePt t="15377" x="6970713" y="630238"/>
          <p14:tracePt t="15384" x="6899275" y="2730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1950s</a:t>
            </a:r>
            <a:endParaRPr lang="en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736646" y="3694028"/>
            <a:ext cx="1926000" cy="57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Assembly, FORTRAN, COBOL.</a:t>
            </a: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1970s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46000" y="3392661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C, Pascal.</a:t>
            </a:r>
          </a:p>
        </p:txBody>
      </p:sp>
      <p:sp>
        <p:nvSpPr>
          <p:cNvPr id="2198" name="Google Shape;2198;p44"/>
          <p:cNvSpPr txBox="1"/>
          <p:nvPr/>
        </p:nvSpPr>
        <p:spPr>
          <a:xfrm>
            <a:off x="4572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C++, Java.</a:t>
            </a: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1980s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8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1991987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2000s–present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204" name="Google Shape;2204;p44"/>
          <p:cNvSpPr txBox="1"/>
          <p:nvPr/>
        </p:nvSpPr>
        <p:spPr>
          <a:xfrm>
            <a:off x="590262" y="2926576"/>
            <a:ext cx="2218767" cy="27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First programming languages</a:t>
            </a:r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000" y="2925921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Structured programming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9428" y="2925921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Object-oriented programming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2990690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Modern scripting languages 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501675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Python, JavaScript.</a:t>
            </a: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Evolution of Programming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183" name="Audio 2182">
            <a:hlinkClick r:id="" action="ppaction://media"/>
            <a:extLst>
              <a:ext uri="{FF2B5EF4-FFF2-40B4-BE49-F238E27FC236}">
                <a16:creationId xmlns:a16="http://schemas.microsoft.com/office/drawing/2014/main" id="{99DDCED2-E45E-261C-25F7-61383498D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38"/>
    </mc:Choice>
    <mc:Fallback>
      <p:transition spd="slow" advTm="25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8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0" x="2660650" y="2233613"/>
          <p14:tracePt t="298" x="2303463" y="2328863"/>
          <p14:tracePt t="304" x="2101850" y="2352675"/>
          <p14:tracePt t="311" x="1982788" y="2376488"/>
          <p14:tracePt t="318" x="1863725" y="2376488"/>
          <p14:tracePt t="325" x="1746250" y="2376488"/>
          <p14:tracePt t="332" x="1627188" y="2363788"/>
          <p14:tracePt t="339" x="1508125" y="2352675"/>
          <p14:tracePt t="346" x="1401763" y="2328863"/>
          <p14:tracePt t="353" x="1317625" y="2305050"/>
          <p14:tracePt t="362" x="1270000" y="2292350"/>
          <p14:tracePt t="368" x="1235075" y="2281238"/>
          <p14:tracePt t="375" x="1222375" y="2281238"/>
          <p14:tracePt t="385" x="1187450" y="2281238"/>
          <p14:tracePt t="393" x="1176338" y="2268538"/>
          <p14:tracePt t="396" x="1163638" y="2257425"/>
          <p14:tracePt t="403" x="1152525" y="2257425"/>
          <p14:tracePt t="410" x="1139825" y="2244725"/>
          <p14:tracePt t="446" x="1139825" y="2233613"/>
          <p14:tracePt t="453" x="1176338" y="2209800"/>
          <p14:tracePt t="460" x="1222375" y="2173288"/>
          <p14:tracePt t="467" x="1377950" y="2114550"/>
          <p14:tracePt t="475" x="1770063" y="1960563"/>
          <p14:tracePt t="482" x="2613025" y="1722438"/>
          <p14:tracePt t="489" x="3609975" y="1497013"/>
          <p14:tracePt t="496" x="4084638" y="1401763"/>
          <p14:tracePt t="503" x="4630738" y="1295400"/>
          <p14:tracePt t="510" x="5213350" y="1247775"/>
          <p14:tracePt t="517" x="5783263" y="1223963"/>
          <p14:tracePt t="526" x="6305550" y="1235075"/>
          <p14:tracePt t="533" x="6804025" y="1258888"/>
          <p14:tracePt t="541" x="7434263" y="1366838"/>
          <p14:tracePt t="547" x="7837488" y="1508125"/>
          <p14:tracePt t="554" x="8110538" y="1663700"/>
          <p14:tracePt t="566" x="8348663" y="1793875"/>
          <p14:tracePt t="575" x="8502650" y="1924050"/>
          <p14:tracePt t="582" x="8621713" y="2090738"/>
          <p14:tracePt t="583" x="8669338" y="2257425"/>
          <p14:tracePt t="590" x="8716963" y="2422525"/>
          <p14:tracePt t="596" x="8716963" y="2554288"/>
          <p14:tracePt t="603" x="8693150" y="2684463"/>
          <p14:tracePt t="613" x="8645525" y="2803525"/>
          <p14:tracePt t="619" x="8585200" y="2933700"/>
          <p14:tracePt t="625" x="8502650" y="3041650"/>
          <p14:tracePt t="633" x="8420100" y="3135313"/>
          <p14:tracePt t="639" x="8335963" y="3206750"/>
          <p14:tracePt t="646" x="8218488" y="3290888"/>
          <p14:tracePt t="654" x="8051800" y="3373438"/>
          <p14:tracePt t="661" x="7850188" y="3432175"/>
          <p14:tracePt t="668" x="7683500" y="3468688"/>
          <p14:tracePt t="675" x="7481888" y="3516313"/>
          <p14:tracePt t="682" x="7148513" y="3563938"/>
          <p14:tracePt t="689" x="6732588" y="3587750"/>
          <p14:tracePt t="696" x="6353175" y="3575050"/>
          <p14:tracePt t="706" x="5984875" y="3551238"/>
          <p14:tracePt t="715" x="5568950" y="3503613"/>
          <p14:tracePt t="720" x="5178425" y="3432175"/>
          <p14:tracePt t="725" x="4892675" y="3373438"/>
          <p14:tracePt t="733" x="4537075" y="3267075"/>
          <p14:tracePt t="740" x="4144963" y="3087688"/>
          <p14:tracePt t="748" x="3776663" y="2957513"/>
          <p14:tracePt t="758" x="3514725" y="2851150"/>
          <p14:tracePt t="764" x="3289300" y="2743200"/>
          <p14:tracePt t="770" x="3040063" y="2649538"/>
          <p14:tracePt t="777" x="2849563" y="2541588"/>
          <p14:tracePt t="783" x="2684463" y="2459038"/>
          <p14:tracePt t="790" x="2528888" y="2387600"/>
          <p14:tracePt t="797" x="2422525" y="2292350"/>
          <p14:tracePt t="804" x="2339975" y="2220913"/>
          <p14:tracePt t="811" x="2255838" y="2149475"/>
          <p14:tracePt t="818" x="2184400" y="2090738"/>
          <p14:tracePt t="825" x="2114550" y="2019300"/>
          <p14:tracePt t="833" x="2054225" y="1947863"/>
          <p14:tracePt t="840" x="2030413" y="1876425"/>
          <p14:tracePt t="847" x="2006600" y="1828800"/>
          <p14:tracePt t="854" x="2006600" y="1770063"/>
          <p14:tracePt t="861" x="2006600" y="1722438"/>
          <p14:tracePt t="868" x="2030413" y="1663700"/>
          <p14:tracePt t="875" x="2090738" y="1603375"/>
          <p14:tracePt t="885" x="2173288" y="1544638"/>
          <p14:tracePt t="895" x="2303463" y="1484313"/>
          <p14:tracePt t="901" x="2411413" y="1436688"/>
          <p14:tracePt t="908" x="2576513" y="1389063"/>
          <p14:tracePt t="917" x="2825750" y="1330325"/>
          <p14:tracePt t="919" x="3419475" y="1223963"/>
          <p14:tracePt t="926" x="4156075" y="1176338"/>
          <p14:tracePt t="933" x="4725988" y="1187450"/>
          <p14:tracePt t="942" x="5213350" y="1211263"/>
          <p14:tracePt t="948" x="5794375" y="1258888"/>
          <p14:tracePt t="955" x="6305550" y="1366838"/>
          <p14:tracePt t="964" x="6792913" y="1497013"/>
          <p14:tracePt t="969" x="7267575" y="1616075"/>
          <p14:tracePt t="975" x="7600950" y="1757363"/>
          <p14:tracePt t="988" x="7932738" y="1865313"/>
          <p14:tracePt t="996" x="8194675" y="1984375"/>
          <p14:tracePt t="1001" x="8431213" y="2125663"/>
          <p14:tracePt t="1006" x="8550275" y="2197100"/>
          <p14:tracePt t="1013" x="8621713" y="2268538"/>
          <p14:tracePt t="1023" x="8693150" y="2328863"/>
          <p14:tracePt t="1029" x="8704263" y="2376488"/>
          <p14:tracePt t="1034" x="8704263" y="2400300"/>
          <p14:tracePt t="1041" x="8704263" y="2411413"/>
          <p14:tracePt t="1048" x="8704263" y="2446338"/>
          <p14:tracePt t="1054" x="8704263" y="2459038"/>
          <p14:tracePt t="1061" x="8693150" y="2470150"/>
          <p14:tracePt t="1068" x="8669338" y="2493963"/>
          <p14:tracePt t="1076" x="8632825" y="2517775"/>
          <p14:tracePt t="1083" x="8609013" y="2554288"/>
          <p14:tracePt t="1090" x="8537575" y="2589213"/>
          <p14:tracePt t="1097" x="8383588" y="2660650"/>
          <p14:tracePt t="1104" x="7991475" y="2851150"/>
          <p14:tracePt t="1111" x="7185025" y="3182938"/>
          <p14:tracePt t="1118" x="6365875" y="3492500"/>
          <p14:tracePt t="1125" x="5926138" y="3611563"/>
          <p14:tracePt t="1133" x="5653088" y="3670300"/>
          <p14:tracePt t="1140" x="5380038" y="3706813"/>
          <p14:tracePt t="1147" x="5154613" y="3741738"/>
          <p14:tracePt t="1155" x="4892675" y="3776663"/>
          <p14:tracePt t="1162" x="4678363" y="3776663"/>
          <p14:tracePt t="1172" x="4513263" y="3765550"/>
          <p14:tracePt t="1180" x="4310063" y="3741738"/>
          <p14:tracePt t="1187" x="4156075" y="3694113"/>
          <p14:tracePt t="1192" x="3978275" y="3646488"/>
          <p14:tracePt t="1199" x="3824288" y="3598863"/>
          <p14:tracePt t="1205" x="3705225" y="3540125"/>
          <p14:tracePt t="1212" x="3562350" y="3468688"/>
          <p14:tracePt t="1219" x="3455988" y="3409950"/>
          <p14:tracePt t="1232" x="3360738" y="3349625"/>
          <p14:tracePt t="1240" x="3254375" y="3302000"/>
          <p14:tracePt t="1245" x="3170238" y="3243263"/>
          <p14:tracePt t="1249" x="3074988" y="3182938"/>
          <p14:tracePt t="1256" x="2992438" y="3124200"/>
          <p14:tracePt t="1262" x="2933700" y="3076575"/>
          <p14:tracePt t="1269" x="2886075" y="3028950"/>
          <p14:tracePt t="1279" x="2862263" y="3005138"/>
          <p14:tracePt t="1285" x="2838450" y="2970213"/>
          <p14:tracePt t="1291" x="2814638" y="2933700"/>
          <p14:tracePt t="1298" x="2801938" y="2898775"/>
          <p14:tracePt t="1307" x="2801938" y="2862263"/>
          <p14:tracePt t="1313" x="2801938" y="2827338"/>
          <p14:tracePt t="1319" x="2801938" y="2779713"/>
          <p14:tracePt t="1326" x="2825750" y="2732088"/>
          <p14:tracePt t="1333" x="2873375" y="2684463"/>
          <p14:tracePt t="1341" x="2957513" y="2625725"/>
          <p14:tracePt t="1348" x="3063875" y="2554288"/>
          <p14:tracePt t="1355" x="3206750" y="2482850"/>
          <p14:tracePt t="1362" x="3395663" y="2400300"/>
          <p14:tracePt t="1369" x="3657600" y="2305050"/>
          <p14:tracePt t="1376" x="4179888" y="2173288"/>
          <p14:tracePt t="1383" x="4797425" y="2090738"/>
          <p14:tracePt t="1390" x="5295900" y="2066925"/>
          <p14:tracePt t="1397" x="5640388" y="2019300"/>
          <p14:tracePt t="1404" x="5961063" y="2019300"/>
          <p14:tracePt t="1412" x="6210300" y="2019300"/>
          <p14:tracePt t="1419" x="6543675" y="2032000"/>
          <p14:tracePt t="1426" x="6888163" y="2078038"/>
          <p14:tracePt t="1433" x="7148513" y="2114550"/>
          <p14:tracePt t="1441" x="7421563" y="2149475"/>
          <p14:tracePt t="1448" x="7612063" y="2197100"/>
          <p14:tracePt t="1456" x="7778750" y="2281238"/>
          <p14:tracePt t="1463" x="7908925" y="2339975"/>
          <p14:tracePt t="1470" x="7980363" y="2387600"/>
          <p14:tracePt t="1477" x="8027988" y="2422525"/>
          <p14:tracePt t="1484" x="8062913" y="2459038"/>
          <p14:tracePt t="1491" x="8086725" y="2493963"/>
          <p14:tracePt t="1498" x="8110538" y="2506663"/>
          <p14:tracePt t="1505" x="8110538" y="2517775"/>
          <p14:tracePt t="1512" x="8110538" y="2541588"/>
          <p14:tracePt t="1519" x="8110538" y="2565400"/>
          <p14:tracePt t="1526" x="8110538" y="2601913"/>
          <p14:tracePt t="1533" x="8110538" y="2625725"/>
          <p14:tracePt t="1541" x="8110538" y="2673350"/>
          <p14:tracePt t="1548" x="8110538" y="2708275"/>
          <p14:tracePt t="1555" x="8099425" y="2743200"/>
          <p14:tracePt t="1562" x="8051800" y="2814638"/>
          <p14:tracePt t="1569" x="8004175" y="2874963"/>
          <p14:tracePt t="1577" x="7921625" y="2957513"/>
          <p14:tracePt t="1584" x="7813675" y="3052763"/>
          <p14:tracePt t="1591" x="7683500" y="3148013"/>
          <p14:tracePt t="1598" x="7493000" y="3254375"/>
          <p14:tracePt t="1605" x="7232650" y="3373438"/>
          <p14:tracePt t="1612" x="6673850" y="3516313"/>
          <p14:tracePt t="1619" x="6199188" y="3635375"/>
          <p14:tracePt t="1626" x="5889625" y="3683000"/>
          <p14:tracePt t="1633" x="5557838" y="3694113"/>
          <p14:tracePt t="1641" x="5343525" y="3694113"/>
          <p14:tracePt t="1648" x="5141913" y="3694113"/>
          <p14:tracePt t="1655" x="4892675" y="3659188"/>
          <p14:tracePt t="1663" x="4691063" y="3622675"/>
          <p14:tracePt t="1673" x="4429125" y="3575050"/>
          <p14:tracePt t="1677" x="4192588" y="3516313"/>
          <p14:tracePt t="1684" x="3954463" y="3444875"/>
          <p14:tracePt t="1697" x="3787775" y="3373438"/>
          <p14:tracePt t="1705" x="3598863" y="3302000"/>
          <p14:tracePt t="1710" x="3455988" y="3243263"/>
          <p14:tracePt t="1715" x="3289300" y="3159125"/>
          <p14:tracePt t="1721" x="3182938" y="3087688"/>
          <p14:tracePt t="1728" x="3074988" y="3017838"/>
          <p14:tracePt t="1734" x="3005138" y="2946400"/>
          <p14:tracePt t="1742" x="2944813" y="2898775"/>
          <p14:tracePt t="1749" x="2897188" y="2851150"/>
          <p14:tracePt t="1756" x="2862263" y="2827338"/>
          <p14:tracePt t="1763" x="2825750" y="2790825"/>
          <p14:tracePt t="1770" x="2814638" y="2767013"/>
          <p14:tracePt t="1777" x="2790825" y="2743200"/>
          <p14:tracePt t="1784" x="2778125" y="2720975"/>
          <p14:tracePt t="1791" x="2767013" y="2697163"/>
          <p14:tracePt t="1798" x="2754313" y="2684463"/>
          <p14:tracePt t="1805" x="2754313" y="2660650"/>
          <p14:tracePt t="1819" x="2754313" y="2636838"/>
          <p14:tracePt t="1826" x="2754313" y="2625725"/>
          <p14:tracePt t="1842" x="2767013" y="2613025"/>
          <p14:tracePt t="1849" x="2778125" y="2601913"/>
          <p14:tracePt t="1866" x="2790825" y="2589213"/>
          <p14:tracePt t="1877" x="2801938" y="2589213"/>
          <p14:tracePt t="1886" x="2814638" y="2589213"/>
          <p14:tracePt t="1892" x="2814638" y="2578100"/>
          <p14:tracePt t="1899" x="2825750" y="2578100"/>
          <p14:tracePt t="1913" x="2838450" y="2578100"/>
          <p14:tracePt t="1920" x="2849563" y="2578100"/>
          <p14:tracePt t="1927" x="2862263" y="2578100"/>
          <p14:tracePt t="1952" x="2873375" y="2578100"/>
          <p14:tracePt t="1962" x="2886075" y="2578100"/>
          <p14:tracePt t="1972" x="2897188" y="2578100"/>
          <p14:tracePt t="1978" x="2909888" y="2578100"/>
          <p14:tracePt t="1985" x="2921000" y="2578100"/>
          <p14:tracePt t="2020" x="2933700" y="2578100"/>
          <p14:tracePt t="2034" x="2944813" y="2578100"/>
          <p14:tracePt t="2188" x="2933700" y="2578100"/>
          <p14:tracePt t="2206" x="2921000" y="2578100"/>
          <p14:tracePt t="2213" x="2897188" y="2589213"/>
          <p14:tracePt t="2226" x="2897188" y="2601913"/>
          <p14:tracePt t="2230" x="2886075" y="2625725"/>
          <p14:tracePt t="2239" x="2862263" y="2625725"/>
          <p14:tracePt t="2244" x="2838450" y="2636838"/>
          <p14:tracePt t="2250" x="2814638" y="2660650"/>
          <p14:tracePt t="2257" x="2790825" y="2684463"/>
          <p14:tracePt t="2264" x="2754313" y="2697163"/>
          <p14:tracePt t="2273" x="2719388" y="2720975"/>
          <p14:tracePt t="2279" x="2695575" y="2732088"/>
          <p14:tracePt t="2285" x="2671763" y="2743200"/>
          <p14:tracePt t="2292" x="2636838" y="2743200"/>
          <p14:tracePt t="2299" x="2624138" y="2743200"/>
          <p14:tracePt t="2306" x="2589213" y="2743200"/>
          <p14:tracePt t="2313" x="2552700" y="2743200"/>
          <p14:tracePt t="2320" x="2517775" y="2708275"/>
          <p14:tracePt t="2327" x="2481263" y="2649538"/>
          <p14:tracePt t="2334" x="2446338" y="2601913"/>
          <p14:tracePt t="2342" x="2398713" y="2517775"/>
          <p14:tracePt t="2353" x="2363788" y="2411413"/>
          <p14:tracePt t="2362" x="2351088" y="2328863"/>
          <p14:tracePt t="2368" x="2339975" y="2209800"/>
          <p14:tracePt t="2373" x="2339975" y="2125663"/>
          <p14:tracePt t="2382" x="2351088" y="2055813"/>
          <p14:tracePt t="2388" x="2387600" y="1995488"/>
          <p14:tracePt t="2394" x="2422525" y="1936750"/>
          <p14:tracePt t="2400" x="2481263" y="1865313"/>
          <p14:tracePt t="2407" x="2565400" y="1804988"/>
          <p14:tracePt t="2415" x="2636838" y="1746250"/>
          <p14:tracePt t="2422" x="2719388" y="1711325"/>
          <p14:tracePt t="2429" x="2790825" y="1674813"/>
          <p14:tracePt t="2436" x="2897188" y="1651000"/>
          <p14:tracePt t="2443" x="2981325" y="1639888"/>
          <p14:tracePt t="2450" x="3063875" y="1627188"/>
          <p14:tracePt t="2457" x="3170238" y="1627188"/>
          <p14:tracePt t="2464" x="3349625" y="1639888"/>
          <p14:tracePt t="2471" x="3527425" y="1711325"/>
          <p14:tracePt t="2478" x="3668713" y="1770063"/>
          <p14:tracePt t="2485" x="3763963" y="1852613"/>
          <p14:tracePt t="2492" x="3800475" y="1900238"/>
          <p14:tracePt t="2500" x="3848100" y="1971675"/>
          <p14:tracePt t="2506" x="3871913" y="2032000"/>
          <p14:tracePt t="2514" x="3883025" y="2101850"/>
          <p14:tracePt t="2521" x="3895725" y="2162175"/>
          <p14:tracePt t="2528" x="3895725" y="2220913"/>
          <p14:tracePt t="2535" x="3895725" y="2292350"/>
          <p14:tracePt t="2542" x="3895725" y="2352675"/>
          <p14:tracePt t="2550" x="3871913" y="2422525"/>
          <p14:tracePt t="2557" x="3835400" y="2482850"/>
          <p14:tracePt t="2564" x="3811588" y="2578100"/>
          <p14:tracePt t="2571" x="3729038" y="2697163"/>
          <p14:tracePt t="2581" x="3633788" y="2827338"/>
          <p14:tracePt t="2590" x="3538538" y="2933700"/>
          <p14:tracePt t="2594" x="3432175" y="3017838"/>
          <p14:tracePt t="2601" x="3325813" y="3100388"/>
          <p14:tracePt t="2608" x="3230563" y="3171825"/>
          <p14:tracePt t="2615" x="3122613" y="3230563"/>
          <p14:tracePt t="2622" x="3040063" y="3278188"/>
          <p14:tracePt t="2629" x="2933700" y="3325813"/>
          <p14:tracePt t="2636" x="2825750" y="3349625"/>
          <p14:tracePt t="2643" x="2719388" y="3386138"/>
          <p14:tracePt t="2651" x="2624138" y="3386138"/>
          <p14:tracePt t="2658" x="2541588" y="3386138"/>
          <p14:tracePt t="2665" x="2457450" y="3362325"/>
          <p14:tracePt t="2672" x="2411413" y="3349625"/>
          <p14:tracePt t="2679" x="2339975" y="3325813"/>
          <p14:tracePt t="2686" x="2303463" y="3302000"/>
          <p14:tracePt t="2693" x="2279650" y="3290888"/>
          <p14:tracePt t="2700" x="2232025" y="3254375"/>
          <p14:tracePt t="2707" x="2197100" y="3219450"/>
          <p14:tracePt t="2714" x="2136775" y="3148013"/>
          <p14:tracePt t="2721" x="2078038" y="3065463"/>
          <p14:tracePt t="2728" x="2030413" y="2970213"/>
          <p14:tracePt t="2735" x="2019300" y="2874963"/>
          <p14:tracePt t="2742" x="2019300" y="2732088"/>
          <p14:tracePt t="2749" x="2043113" y="2613025"/>
          <p14:tracePt t="2761" x="2066925" y="2506663"/>
          <p14:tracePt t="2773" x="2114550" y="2435225"/>
          <p14:tracePt t="2775" x="2149475" y="2363788"/>
          <p14:tracePt t="2782" x="2208213" y="2292350"/>
          <p14:tracePt t="2787" x="2255838" y="2244725"/>
          <p14:tracePt t="2793" x="2303463" y="2185988"/>
          <p14:tracePt t="2800" x="2339975" y="2149475"/>
          <p14:tracePt t="2807" x="2363788" y="2138363"/>
          <p14:tracePt t="2814" x="2398713" y="2114550"/>
          <p14:tracePt t="2821" x="2446338" y="2090738"/>
          <p14:tracePt t="2828" x="2470150" y="2078038"/>
          <p14:tracePt t="2835" x="2517775" y="2055813"/>
          <p14:tracePt t="2842" x="2541588" y="2043113"/>
          <p14:tracePt t="2850" x="2565400" y="2043113"/>
          <p14:tracePt t="2858" x="2589213" y="2043113"/>
          <p14:tracePt t="2866" x="2600325" y="2043113"/>
          <p14:tracePt t="2873" x="2624138" y="2043113"/>
          <p14:tracePt t="2880" x="2647950" y="2043113"/>
          <p14:tracePt t="2887" x="2660650" y="2043113"/>
          <p14:tracePt t="2900" x="2671763" y="2043113"/>
          <p14:tracePt t="2904" x="2695575" y="2055813"/>
          <p14:tracePt t="2913" x="2708275" y="2066925"/>
          <p14:tracePt t="2918" x="2732088" y="2090738"/>
          <p14:tracePt t="2923" x="2743200" y="2114550"/>
          <p14:tracePt t="2929" x="2767013" y="2125663"/>
          <p14:tracePt t="2936" x="2778125" y="2173288"/>
          <p14:tracePt t="2943" x="2790825" y="2209800"/>
          <p14:tracePt t="2950" x="2790825" y="2244725"/>
          <p14:tracePt t="2958" x="2825750" y="2305050"/>
          <p14:tracePt t="2965" x="2838450" y="2387600"/>
          <p14:tracePt t="2972" x="2838450" y="2506663"/>
          <p14:tracePt t="2979" x="2838450" y="2613025"/>
          <p14:tracePt t="2986" x="2825750" y="2732088"/>
          <p14:tracePt t="2993" x="2814638" y="2851150"/>
          <p14:tracePt t="3000" x="2790825" y="2970213"/>
          <p14:tracePt t="3007" x="2743200" y="3111500"/>
          <p14:tracePt t="3014" x="2695575" y="3243263"/>
          <p14:tracePt t="3022" x="2624138" y="3349625"/>
          <p14:tracePt t="3029" x="2589213" y="3421063"/>
          <p14:tracePt t="3036" x="2552700" y="3468688"/>
          <p14:tracePt t="3046" x="2517775" y="3503613"/>
          <p14:tracePt t="3055" x="2493963" y="3540125"/>
          <p14:tracePt t="3062" x="2457450" y="3563938"/>
          <p14:tracePt t="3067" x="2435225" y="3575050"/>
          <p14:tracePt t="3074" x="2422525" y="3587750"/>
          <p14:tracePt t="3081" x="2398713" y="3598863"/>
          <p14:tracePt t="3088" x="2374900" y="3611563"/>
          <p14:tracePt t="3097" x="2374900" y="3622675"/>
          <p14:tracePt t="3104" x="2351088" y="3622675"/>
          <p14:tracePt t="3109" x="2327275" y="3622675"/>
          <p14:tracePt t="3116" x="2316163" y="3622675"/>
          <p14:tracePt t="3123" x="2303463" y="3622675"/>
          <p14:tracePt t="3133" x="2292350" y="3622675"/>
          <p14:tracePt t="3139" x="2268538" y="3611563"/>
          <p14:tracePt t="3145" x="2255838" y="3598863"/>
          <p14:tracePt t="3152" x="2244725" y="3598863"/>
          <p14:tracePt t="3158" x="2232025" y="3575050"/>
          <p14:tracePt t="3165" x="2220913" y="3563938"/>
          <p14:tracePt t="3172" x="2208213" y="3551238"/>
          <p14:tracePt t="3179" x="2197100" y="3527425"/>
          <p14:tracePt t="3187" x="2184400" y="3503613"/>
          <p14:tracePt t="3194" x="2184400" y="3479800"/>
          <p14:tracePt t="3201" x="2173288" y="3444875"/>
          <p14:tracePt t="3208" x="2160588" y="3421063"/>
          <p14:tracePt t="3215" x="2160588" y="3397250"/>
          <p14:tracePt t="3222" x="2160588" y="3373438"/>
          <p14:tracePt t="3229" x="2160588" y="3338513"/>
          <p14:tracePt t="3236" x="2160588" y="3302000"/>
          <p14:tracePt t="3243" x="2160588" y="3254375"/>
          <p14:tracePt t="3250" x="2160588" y="3206750"/>
          <p14:tracePt t="3258" x="2160588" y="3159125"/>
          <p14:tracePt t="3265" x="2173288" y="3111500"/>
          <p14:tracePt t="3272" x="2184400" y="3052763"/>
          <p14:tracePt t="3280" x="2197100" y="2994025"/>
          <p14:tracePt t="3287" x="2220913" y="2933700"/>
          <p14:tracePt t="3297" x="2232025" y="2898775"/>
          <p14:tracePt t="3306" x="2255838" y="2838450"/>
          <p14:tracePt t="3313" x="2268538" y="2803525"/>
          <p14:tracePt t="3317" x="2292350" y="2743200"/>
          <p14:tracePt t="3324" x="2316163" y="2697163"/>
          <p14:tracePt t="3333" x="2339975" y="2673350"/>
          <p14:tracePt t="3339" x="2374900" y="2613025"/>
          <p14:tracePt t="3345" x="2411413" y="2589213"/>
          <p14:tracePt t="3352" x="2435225" y="2565400"/>
          <p14:tracePt t="3359" x="2470150" y="2541588"/>
          <p14:tracePt t="3366" x="2481263" y="2530475"/>
          <p14:tracePt t="3373" x="2517775" y="2530475"/>
          <p14:tracePt t="3380" x="2541588" y="2530475"/>
          <p14:tracePt t="3387" x="2565400" y="2530475"/>
          <p14:tracePt t="3394" x="2600325" y="2530475"/>
          <p14:tracePt t="3407" x="2636838" y="2554288"/>
          <p14:tracePt t="3414" x="2671763" y="2578100"/>
          <p14:tracePt t="3419" x="2708275" y="2613025"/>
          <p14:tracePt t="3423" x="2743200" y="2673350"/>
          <p14:tracePt t="3430" x="2790825" y="2743200"/>
          <p14:tracePt t="3437" x="2825750" y="2874963"/>
          <p14:tracePt t="3444" x="2849563" y="2957513"/>
          <p14:tracePt t="3453" x="2849563" y="3052763"/>
          <p14:tracePt t="3459" x="2849563" y="3159125"/>
          <p14:tracePt t="3467" x="2838450" y="3290888"/>
          <p14:tracePt t="3473" x="2814638" y="3432175"/>
          <p14:tracePt t="3480" x="2767013" y="3563938"/>
          <p14:tracePt t="3487" x="2708275" y="3670300"/>
          <p14:tracePt t="3494" x="2647950" y="3754438"/>
          <p14:tracePt t="3501" x="2589213" y="3824288"/>
          <p14:tracePt t="3508" x="2528888" y="3884613"/>
          <p14:tracePt t="3515" x="2481263" y="3919538"/>
          <p14:tracePt t="3522" x="2446338" y="3943350"/>
          <p14:tracePt t="3530" x="2411413" y="3967163"/>
          <p14:tracePt t="3537" x="2374900" y="3990975"/>
          <p14:tracePt t="3544" x="2351088" y="4003675"/>
          <p14:tracePt t="3551" x="2316163" y="4014788"/>
          <p14:tracePt t="3561" x="2279650" y="4014788"/>
          <p14:tracePt t="3566" x="2255838" y="4014788"/>
          <p14:tracePt t="3579" x="2232025" y="4014788"/>
          <p14:tracePt t="3586" x="2197100" y="4003675"/>
          <p14:tracePt t="3590" x="2160588" y="3979863"/>
          <p14:tracePt t="3595" x="2114550" y="3943350"/>
          <p14:tracePt t="3602" x="2066925" y="3908425"/>
          <p14:tracePt t="3609" x="1971675" y="3813175"/>
          <p14:tracePt t="3616" x="1887538" y="3683000"/>
          <p14:tracePt t="3623" x="1817688" y="3540125"/>
          <p14:tracePt t="3630" x="1746250" y="3338513"/>
          <p14:tracePt t="3637" x="1698625" y="3148013"/>
          <p14:tracePt t="3644" x="1662113" y="2994025"/>
          <p14:tracePt t="3651" x="1662113" y="2851150"/>
          <p14:tracePt t="3658" x="1698625" y="2732088"/>
          <p14:tracePt t="3670" x="1722438" y="2601913"/>
          <p14:tracePt t="3680" x="1757363" y="2517775"/>
          <p14:tracePt t="3683" x="1781175" y="2446338"/>
          <p14:tracePt t="3690" x="1793875" y="2400300"/>
          <p14:tracePt t="3695" x="1817688" y="2387600"/>
          <p14:tracePt t="3702" x="1828800" y="2363788"/>
          <p14:tracePt t="3709" x="1839913" y="2339975"/>
          <p14:tracePt t="3716" x="1852613" y="2316163"/>
          <p14:tracePt t="3730" x="1863725" y="2316163"/>
          <p14:tracePt t="3737" x="1876425" y="2305050"/>
          <p14:tracePt t="3744" x="1876425" y="2292350"/>
          <p14:tracePt t="3751" x="1887538" y="2292350"/>
          <p14:tracePt t="3758" x="1900238" y="2292350"/>
          <p14:tracePt t="3766" x="1911350" y="2292350"/>
          <p14:tracePt t="3781" x="1924050" y="2281238"/>
          <p14:tracePt t="3788" x="1935163" y="2281238"/>
          <p14:tracePt t="3802" x="1947863" y="2281238"/>
          <p14:tracePt t="3809" x="1958975" y="2281238"/>
          <p14:tracePt t="3816" x="1971675" y="2281238"/>
          <p14:tracePt t="3838" x="1982788" y="2281238"/>
          <p14:tracePt t="3845" x="1995488" y="2281238"/>
          <p14:tracePt t="3874" x="2006600" y="2281238"/>
          <p14:tracePt t="3888" x="2019300" y="2281238"/>
          <p14:tracePt t="4041" x="2006600" y="2281238"/>
          <p14:tracePt t="4085" x="1995488" y="2281238"/>
          <p14:tracePt t="4105" x="1982788" y="2281238"/>
          <p14:tracePt t="4139" x="1971675" y="2281238"/>
          <p14:tracePt t="4146" x="1971675" y="2292350"/>
          <p14:tracePt t="4153" x="1958975" y="2305050"/>
          <p14:tracePt t="4160" x="1947863" y="2305050"/>
          <p14:tracePt t="4166" x="1947863" y="2316163"/>
          <p14:tracePt t="4174" x="1924050" y="2352675"/>
          <p14:tracePt t="4183" x="1887538" y="2387600"/>
          <p14:tracePt t="4189" x="1852613" y="2435225"/>
          <p14:tracePt t="4196" x="1781175" y="2530475"/>
          <p14:tracePt t="4203" x="1674813" y="2673350"/>
          <p14:tracePt t="4210" x="1566863" y="2814638"/>
          <p14:tracePt t="4217" x="1449388" y="2946400"/>
          <p14:tracePt t="4224" x="1354138" y="3076575"/>
          <p14:tracePt t="4231" x="1282700" y="3171825"/>
          <p14:tracePt t="4238" x="1222375" y="3243263"/>
          <p14:tracePt t="4245" x="1163638" y="3278188"/>
          <p14:tracePt t="4252" x="1139825" y="3314700"/>
          <p14:tracePt t="4259" x="1116013" y="3349625"/>
          <p14:tracePt t="4266" x="1081088" y="3386138"/>
          <p14:tracePt t="4274" x="1057275" y="3397250"/>
          <p14:tracePt t="4283" x="1020763" y="3421063"/>
          <p14:tracePt t="4290" x="996950" y="3444875"/>
          <p14:tracePt t="4297" x="985838" y="3455988"/>
          <p14:tracePt t="4304" x="962025" y="3468688"/>
          <p14:tracePt t="4311" x="949325" y="3479800"/>
          <p14:tracePt t="4324" x="925513" y="3479800"/>
          <p14:tracePt t="4337" x="914400" y="3479800"/>
          <p14:tracePt t="4345" x="914400" y="3492500"/>
          <p14:tracePt t="4351" x="903288" y="3492500"/>
          <p14:tracePt t="4355" x="879475" y="3492500"/>
          <p14:tracePt t="4367" x="866775" y="3492500"/>
          <p14:tracePt t="4375" x="855663" y="3492500"/>
          <p14:tracePt t="4396" x="842963" y="3492500"/>
          <p14:tracePt t="4410" x="842963" y="3479800"/>
          <p14:tracePt t="4417" x="842963" y="3468688"/>
          <p14:tracePt t="4424" x="842963" y="3455988"/>
          <p14:tracePt t="4431" x="855663" y="3455988"/>
          <p14:tracePt t="4438" x="866775" y="3444875"/>
          <p14:tracePt t="4445" x="879475" y="3444875"/>
          <p14:tracePt t="4456" x="890588" y="3432175"/>
          <p14:tracePt t="4463" x="914400" y="3421063"/>
          <p14:tracePt t="4467" x="925513" y="3421063"/>
          <p14:tracePt t="4475" x="949325" y="3409950"/>
          <p14:tracePt t="4482" x="973138" y="3409950"/>
          <p14:tracePt t="4489" x="985838" y="3397250"/>
          <p14:tracePt t="4496" x="1009650" y="3397250"/>
          <p14:tracePt t="4503" x="1044575" y="3386138"/>
          <p14:tracePt t="4510" x="1068388" y="3386138"/>
          <p14:tracePt t="4517" x="1104900" y="3373438"/>
          <p14:tracePt t="4524" x="1152525" y="3362325"/>
          <p14:tracePt t="4531" x="1187450" y="3362325"/>
          <p14:tracePt t="4540" x="1222375" y="3349625"/>
          <p14:tracePt t="4547" x="1258888" y="3349625"/>
          <p14:tracePt t="4554" x="1306513" y="3349625"/>
          <p14:tracePt t="4561" x="1354138" y="3349625"/>
          <p14:tracePt t="4568" x="1377950" y="3349625"/>
          <p14:tracePt t="4575" x="1412875" y="3349625"/>
          <p14:tracePt t="4582" x="1436688" y="3349625"/>
          <p14:tracePt t="4589" x="1449388" y="3362325"/>
          <p14:tracePt t="4596" x="1473200" y="3362325"/>
          <p14:tracePt t="4603" x="1484313" y="3362325"/>
          <p14:tracePt t="4614" x="1497013" y="3373438"/>
          <p14:tracePt t="4622" x="1508125" y="3373438"/>
          <p14:tracePt t="4627" x="1520825" y="3386138"/>
          <p14:tracePt t="4639" x="1520825" y="3397250"/>
          <p14:tracePt t="4646" x="1531938" y="3409950"/>
          <p14:tracePt t="4660" x="1531938" y="3421063"/>
          <p14:tracePt t="4667" x="1531938" y="3432175"/>
          <p14:tracePt t="4682" x="1531938" y="3444875"/>
          <p14:tracePt t="4692" x="1520825" y="3468688"/>
          <p14:tracePt t="4702" x="1497013" y="3479800"/>
          <p14:tracePt t="4705" x="1473200" y="3516313"/>
          <p14:tracePt t="4712" x="1449388" y="3540125"/>
          <p14:tracePt t="4718" x="1412875" y="3575050"/>
          <p14:tracePt t="4725" x="1389063" y="3611563"/>
          <p14:tracePt t="4732" x="1354138" y="3646488"/>
          <p14:tracePt t="4741" x="1317625" y="3683000"/>
          <p14:tracePt t="4747" x="1282700" y="3730625"/>
          <p14:tracePt t="4754" x="1211263" y="3789363"/>
          <p14:tracePt t="4761" x="1139825" y="3848100"/>
          <p14:tracePt t="4767" x="1044575" y="3884613"/>
          <p14:tracePt t="4776" x="973138" y="3943350"/>
          <p14:tracePt t="4783" x="903288" y="3990975"/>
          <p14:tracePt t="4790" x="855663" y="4027488"/>
          <p14:tracePt t="4797" x="808038" y="4062413"/>
          <p14:tracePt t="4804" x="747713" y="4086225"/>
          <p14:tracePt t="4811" x="736600" y="4098925"/>
          <p14:tracePt t="4818" x="712788" y="4121150"/>
          <p14:tracePt t="4825" x="688975" y="4133850"/>
          <p14:tracePt t="4839" x="676275" y="4144963"/>
          <p14:tracePt t="4846" x="665163" y="4144963"/>
          <p14:tracePt t="4853" x="652463" y="4157663"/>
          <p14:tracePt t="4875" x="641350" y="4157663"/>
          <p14:tracePt t="4905" x="652463" y="4157663"/>
          <p14:tracePt t="4911" x="676275" y="4157663"/>
          <p14:tracePt t="4918" x="700088" y="4157663"/>
          <p14:tracePt t="4925" x="723900" y="4144963"/>
          <p14:tracePt t="4933" x="760413" y="4133850"/>
          <p14:tracePt t="4940" x="795338" y="4121150"/>
          <p14:tracePt t="4947" x="842963" y="4098925"/>
          <p14:tracePt t="4954" x="890588" y="4075113"/>
          <p14:tracePt t="4961" x="973138" y="4051300"/>
          <p14:tracePt t="4971" x="1104900" y="3979863"/>
          <p14:tracePt t="4978" x="1246188" y="3919538"/>
          <p14:tracePt t="4986" x="1473200" y="3848100"/>
          <p14:tracePt t="4992" x="1662113" y="3776663"/>
          <p14:tracePt t="4999" x="1804988" y="3730625"/>
          <p14:tracePt t="5009" x="1924050" y="3706813"/>
          <p14:tracePt t="5015" x="2030413" y="3683000"/>
          <p14:tracePt t="5020" x="2114550" y="3670300"/>
          <p14:tracePt t="5027" x="2173288" y="3659188"/>
          <p14:tracePt t="5033" x="2208213" y="3659188"/>
          <p14:tracePt t="5040" x="2244725" y="3659188"/>
          <p14:tracePt t="5047" x="2268538" y="3659188"/>
          <p14:tracePt t="5054" x="2303463" y="3659188"/>
          <p14:tracePt t="5061" x="2316163" y="3670300"/>
          <p14:tracePt t="5068" x="2327275" y="3670300"/>
          <p14:tracePt t="5075" x="2339975" y="3683000"/>
          <p14:tracePt t="5083" x="2351088" y="3694113"/>
          <p14:tracePt t="5090" x="2351088" y="3706813"/>
          <p14:tracePt t="5097" x="2351088" y="3717925"/>
          <p14:tracePt t="5104" x="2363788" y="3730625"/>
          <p14:tracePt t="5111" x="2363788" y="3754438"/>
          <p14:tracePt t="5118" x="2363788" y="3765550"/>
          <p14:tracePt t="5125" x="2363788" y="3789363"/>
          <p14:tracePt t="5132" x="2363788" y="3824288"/>
          <p14:tracePt t="5140" x="2351088" y="3836988"/>
          <p14:tracePt t="5147" x="2351088" y="3860800"/>
          <p14:tracePt t="5157" x="2339975" y="3884613"/>
          <p14:tracePt t="5166" x="2316163" y="3908425"/>
          <p14:tracePt t="5172" x="2292350" y="3932238"/>
          <p14:tracePt t="5177" x="2268538" y="3967163"/>
          <p14:tracePt t="5183" x="2232025" y="4003675"/>
          <p14:tracePt t="5190" x="2197100" y="4051300"/>
          <p14:tracePt t="5197" x="2160588" y="4086225"/>
          <p14:tracePt t="5204" x="2125663" y="4121150"/>
          <p14:tracePt t="5211" x="2054225" y="4168775"/>
          <p14:tracePt t="5219" x="1995488" y="4205288"/>
          <p14:tracePt t="5226" x="1900238" y="4252913"/>
          <p14:tracePt t="5233" x="1817688" y="4287838"/>
          <p14:tracePt t="5241" x="1733550" y="4311650"/>
          <p14:tracePt t="5248" x="1662113" y="4335463"/>
          <p14:tracePt t="5260" x="1603375" y="4348163"/>
          <p14:tracePt t="5264" x="1555750" y="4359275"/>
          <p14:tracePt t="5272" x="1508125" y="4359275"/>
          <p14:tracePt t="5276" x="1484313" y="4359275"/>
          <p14:tracePt t="5283" x="1460500" y="4359275"/>
          <p14:tracePt t="5290" x="1436688" y="4359275"/>
          <p14:tracePt t="5298" x="1425575" y="4359275"/>
          <p14:tracePt t="5305" x="1401763" y="4359275"/>
          <p14:tracePt t="5312" x="1389063" y="4359275"/>
          <p14:tracePt t="5330" x="1389063" y="4348163"/>
          <p14:tracePt t="5339" x="1377950" y="4348163"/>
          <p14:tracePt t="5344" x="1365250" y="4348163"/>
          <p14:tracePt t="5362" x="1365250" y="4335463"/>
          <p14:tracePt t="5376" x="1365250" y="4324350"/>
          <p14:tracePt t="5384" x="1377950" y="4324350"/>
          <p14:tracePt t="5391" x="1389063" y="4324350"/>
          <p14:tracePt t="5398" x="1412875" y="4311650"/>
          <p14:tracePt t="5405" x="1436688" y="4300538"/>
          <p14:tracePt t="5412" x="1449388" y="4287838"/>
          <p14:tracePt t="5419" x="1473200" y="4276725"/>
          <p14:tracePt t="5426" x="1508125" y="4264025"/>
          <p14:tracePt t="5433" x="1520825" y="4264025"/>
          <p14:tracePt t="5440" x="1543050" y="4252913"/>
          <p14:tracePt t="5447" x="1566863" y="4252913"/>
          <p14:tracePt t="5454" x="1579563" y="4252913"/>
          <p14:tracePt t="5461" x="1590675" y="4252913"/>
          <p14:tracePt t="5468" x="1603375" y="4240213"/>
          <p14:tracePt t="5476" x="1614488" y="4240213"/>
          <p14:tracePt t="5484" x="1627188" y="4240213"/>
          <p14:tracePt t="5491" x="1638300" y="4240213"/>
          <p14:tracePt t="5498" x="1651000" y="4240213"/>
          <p14:tracePt t="5512" x="1662113" y="4240213"/>
          <p14:tracePt t="5526" x="1674813" y="4240213"/>
          <p14:tracePt t="5598" x="1662113" y="4240213"/>
          <p14:tracePt t="5619" x="1638300" y="4240213"/>
          <p14:tracePt t="5626" x="1627188" y="4240213"/>
          <p14:tracePt t="5637" x="1614488" y="4240213"/>
          <p14:tracePt t="5646" x="1579563" y="4240213"/>
          <p14:tracePt t="5655" x="1543050" y="4229100"/>
          <p14:tracePt t="5656" x="1520825" y="4216400"/>
          <p14:tracePt t="5662" x="1484313" y="4205288"/>
          <p14:tracePt t="5669" x="1449388" y="4181475"/>
          <p14:tracePt t="5676" x="1412875" y="4157663"/>
          <p14:tracePt t="5683" x="1365250" y="4144963"/>
          <p14:tracePt t="5696" x="1341438" y="4121150"/>
          <p14:tracePt t="5703" x="1293813" y="4098925"/>
          <p14:tracePt t="5708" x="1258888" y="4062413"/>
          <p14:tracePt t="5714" x="1200150" y="4027488"/>
          <p14:tracePt t="5721" x="1163638" y="3990975"/>
          <p14:tracePt t="5727" x="1152525" y="3956050"/>
          <p14:tracePt t="5734" x="1128713" y="3932238"/>
          <p14:tracePt t="5745" x="1128713" y="3895725"/>
          <p14:tracePt t="5753" x="1116013" y="3860800"/>
          <p14:tracePt t="5759" x="1116013" y="3813175"/>
          <p14:tracePt t="5763" x="1116013" y="3789363"/>
          <p14:tracePt t="5770" x="1139825" y="3754438"/>
          <p14:tracePt t="5776" x="1152525" y="3717925"/>
          <p14:tracePt t="5783" x="1176338" y="3683000"/>
          <p14:tracePt t="5791" x="1200150" y="3670300"/>
          <p14:tracePt t="5798" x="1222375" y="3646488"/>
          <p14:tracePt t="5805" x="1246188" y="3635375"/>
          <p14:tracePt t="5813" x="1258888" y="3622675"/>
          <p14:tracePt t="5820" x="1282700" y="3611563"/>
          <p14:tracePt t="5827" x="1317625" y="3611563"/>
          <p14:tracePt t="5834" x="1330325" y="3598863"/>
          <p14:tracePt t="5841" x="1365250" y="3598863"/>
          <p14:tracePt t="5848" x="1389063" y="3598863"/>
          <p14:tracePt t="5855" x="1412875" y="3598863"/>
          <p14:tracePt t="5862" x="1449388" y="3598863"/>
          <p14:tracePt t="5869" x="1473200" y="3611563"/>
          <p14:tracePt t="5876" x="1497013" y="3622675"/>
          <p14:tracePt t="5883" x="1508125" y="3635375"/>
          <p14:tracePt t="5892" x="1543050" y="3659188"/>
          <p14:tracePt t="5899" x="1566863" y="3670300"/>
          <p14:tracePt t="5906" x="1590675" y="3694113"/>
          <p14:tracePt t="5913" x="1603375" y="3730625"/>
          <p14:tracePt t="5920" x="1614488" y="3754438"/>
          <p14:tracePt t="5927" x="1638300" y="3789363"/>
          <p14:tracePt t="5934" x="1651000" y="3813175"/>
          <p14:tracePt t="5943" x="1662113" y="3848100"/>
          <p14:tracePt t="5950" x="1662113" y="3884613"/>
          <p14:tracePt t="5956" x="1662113" y="3908425"/>
          <p14:tracePt t="5963" x="1662113" y="3956050"/>
          <p14:tracePt t="5970" x="1662113" y="3979863"/>
          <p14:tracePt t="5977" x="1651000" y="4027488"/>
          <p14:tracePt t="5984" x="1651000" y="4051300"/>
          <p14:tracePt t="5992" x="1627188" y="4075113"/>
          <p14:tracePt t="5999" x="1627188" y="4110038"/>
          <p14:tracePt t="6006" x="1603375" y="4133850"/>
          <p14:tracePt t="6013" x="1579563" y="4157663"/>
          <p14:tracePt t="6020" x="1555750" y="4181475"/>
          <p14:tracePt t="6027" x="1520825" y="4205288"/>
          <p14:tracePt t="6034" x="1497013" y="4229100"/>
          <p14:tracePt t="6041" x="1473200" y="4252913"/>
          <p14:tracePt t="6048" x="1449388" y="4264025"/>
          <p14:tracePt t="6055" x="1412875" y="4276725"/>
          <p14:tracePt t="6062" x="1401763" y="4276725"/>
          <p14:tracePt t="6070" x="1354138" y="4276725"/>
          <p14:tracePt t="6077" x="1330325" y="4276725"/>
          <p14:tracePt t="6084" x="1282700" y="4276725"/>
          <p14:tracePt t="6092" x="1258888" y="4276725"/>
          <p14:tracePt t="6099" x="1211263" y="4276725"/>
          <p14:tracePt t="6106" x="1163638" y="4276725"/>
          <p14:tracePt t="6116" x="1128713" y="4252913"/>
          <p14:tracePt t="6125" x="1092200" y="4240213"/>
          <p14:tracePt t="6129" x="1057275" y="4216400"/>
          <p14:tracePt t="6138" x="1033463" y="4192588"/>
          <p14:tracePt t="6144" x="1009650" y="4168775"/>
          <p14:tracePt t="6151" x="985838" y="4144963"/>
          <p14:tracePt t="6157" x="973138" y="4098925"/>
          <p14:tracePt t="6164" x="973138" y="4051300"/>
          <p14:tracePt t="6171" x="973138" y="3979863"/>
          <p14:tracePt t="6178" x="973138" y="3895725"/>
          <p14:tracePt t="6189" x="996950" y="3824288"/>
          <p14:tracePt t="6195" x="1020763" y="3765550"/>
          <p14:tracePt t="6201" x="1057275" y="3694113"/>
          <p14:tracePt t="6207" x="1104900" y="3635375"/>
          <p14:tracePt t="6214" x="1128713" y="3587750"/>
          <p14:tracePt t="6220" x="1163638" y="3551238"/>
          <p14:tracePt t="6227" x="1187450" y="3516313"/>
          <p14:tracePt t="6235" x="1211263" y="3503613"/>
          <p14:tracePt t="6242" x="1235075" y="3492500"/>
          <p14:tracePt t="6249" x="1258888" y="3479800"/>
          <p14:tracePt t="6256" x="1282700" y="3455988"/>
          <p14:tracePt t="6263" x="1306513" y="3444875"/>
          <p14:tracePt t="6270" x="1341438" y="3444875"/>
          <p14:tracePt t="6277" x="1365250" y="3432175"/>
          <p14:tracePt t="6284" x="1401763" y="3421063"/>
          <p14:tracePt t="6291" x="1425575" y="3421063"/>
          <p14:tracePt t="6299" x="1460500" y="3421063"/>
          <p14:tracePt t="6306" x="1484313" y="3421063"/>
          <p14:tracePt t="6313" x="1508125" y="3421063"/>
          <p14:tracePt t="6321" x="1531938" y="3421063"/>
          <p14:tracePt t="6328" x="1555750" y="3421063"/>
          <p14:tracePt t="6335" x="1579563" y="3421063"/>
          <p14:tracePt t="6342" x="1590675" y="3421063"/>
          <p14:tracePt t="6349" x="1614488" y="3421063"/>
          <p14:tracePt t="6356" x="1627188" y="3421063"/>
          <p14:tracePt t="6363" x="1638300" y="3421063"/>
          <p14:tracePt t="6370" x="1651000" y="3421063"/>
          <p14:tracePt t="6377" x="1674813" y="3432175"/>
          <p14:tracePt t="6391" x="1685925" y="3432175"/>
          <p14:tracePt t="6399" x="1709738" y="3444875"/>
          <p14:tracePt t="6414" x="1722438" y="3455988"/>
          <p14:tracePt t="6422" x="1733550" y="3455988"/>
          <p14:tracePt t="6435" x="1746250" y="3455988"/>
          <p14:tracePt t="6443" x="1757363" y="3455988"/>
          <p14:tracePt t="6456" x="1770063" y="3455988"/>
          <p14:tracePt t="6463" x="1781175" y="3455988"/>
          <p14:tracePt t="6481" x="1793875" y="3455988"/>
          <p14:tracePt t="6510" x="1804988" y="3455988"/>
          <p14:tracePt t="6523" x="1817688" y="3455988"/>
          <p14:tracePt t="6552" x="1817688" y="3444875"/>
          <p14:tracePt t="6556" x="1828800" y="3444875"/>
          <p14:tracePt t="6571" x="1839913" y="3432175"/>
          <p14:tracePt t="6580" x="1852613" y="3432175"/>
          <p14:tracePt t="6590" x="1863725" y="3432175"/>
          <p14:tracePt t="6595" x="1876425" y="3432175"/>
          <p14:tracePt t="6601" x="1887538" y="3421063"/>
          <p14:tracePt t="6607" x="1911350" y="3397250"/>
          <p14:tracePt t="6614" x="1947863" y="3386138"/>
          <p14:tracePt t="6621" x="1995488" y="3349625"/>
          <p14:tracePt t="6628" x="2090738" y="3290888"/>
          <p14:tracePt t="6635" x="2232025" y="3195638"/>
          <p14:tracePt t="6642" x="2398713" y="3052763"/>
          <p14:tracePt t="6656" x="2647950" y="2898775"/>
          <p14:tracePt t="6659" x="2933700" y="2697163"/>
          <p14:tracePt t="6667" x="3265488" y="2459038"/>
          <p14:tracePt t="6673" x="3455988" y="2352675"/>
          <p14:tracePt t="6679" x="3598863" y="2281238"/>
          <p14:tracePt t="6686" x="3705225" y="2197100"/>
          <p14:tracePt t="6693" x="3811588" y="2114550"/>
          <p14:tracePt t="6700" x="3930650" y="2043113"/>
          <p14:tracePt t="6707" x="4037013" y="1984375"/>
          <p14:tracePt t="6714" x="4121150" y="1924050"/>
          <p14:tracePt t="6721" x="4179888" y="1865313"/>
          <p14:tracePt t="6729" x="4227513" y="1828800"/>
          <p14:tracePt t="6740" x="4264025" y="1804988"/>
          <p14:tracePt t="6748" x="4286250" y="1781175"/>
          <p14:tracePt t="6754" x="4298950" y="1770063"/>
          <p14:tracePt t="6759" x="4322763" y="1757363"/>
          <p14:tracePt t="6764" x="4333875" y="1757363"/>
          <p14:tracePt t="6773" x="4346575" y="1757363"/>
          <p14:tracePt t="6779" x="4346575" y="1746250"/>
          <p14:tracePt t="6786" x="4357688" y="1746250"/>
          <p14:tracePt t="6792" x="4370388" y="1746250"/>
          <p14:tracePt t="6807" x="4381500" y="1746250"/>
          <p14:tracePt t="6822" x="4394200" y="1757363"/>
          <p14:tracePt t="6828" x="4405313" y="1770063"/>
          <p14:tracePt t="6836" x="4418013" y="1793875"/>
          <p14:tracePt t="6843" x="4441825" y="1817688"/>
          <p14:tracePt t="6850" x="4465638" y="1841500"/>
          <p14:tracePt t="6857" x="4489450" y="1876425"/>
          <p14:tracePt t="6867" x="4524375" y="1924050"/>
          <p14:tracePt t="6876" x="4560888" y="1995488"/>
          <p14:tracePt t="6882" x="4583113" y="2043113"/>
          <p14:tracePt t="6887" x="4630738" y="2125663"/>
          <p14:tracePt t="6893" x="4654550" y="2197100"/>
          <p14:tracePt t="6901" x="4667250" y="2257425"/>
          <p14:tracePt t="6908" x="4678363" y="2328863"/>
          <p14:tracePt t="6915" x="4678363" y="2376488"/>
          <p14:tracePt t="6922" x="4678363" y="2435225"/>
          <p14:tracePt t="6929" x="4678363" y="2470150"/>
          <p14:tracePt t="6936" x="4667250" y="2517775"/>
          <p14:tracePt t="6943" x="4654550" y="2554288"/>
          <p14:tracePt t="6950" x="4643438" y="2589213"/>
          <p14:tracePt t="6957" x="4630738" y="2613025"/>
          <p14:tracePt t="6964" x="4619625" y="2625725"/>
          <p14:tracePt t="6971" x="4595813" y="2636838"/>
          <p14:tracePt t="6978" x="4583113" y="2660650"/>
          <p14:tracePt t="6985" x="4560888" y="2684463"/>
          <p14:tracePt t="6992" x="4524375" y="2708275"/>
          <p14:tracePt t="7000" x="4489450" y="2720975"/>
          <p14:tracePt t="7008" x="4441825" y="2732088"/>
          <p14:tracePt t="7015" x="4381500" y="2743200"/>
          <p14:tracePt t="7022" x="4310063" y="2767013"/>
          <p14:tracePt t="7029" x="4216400" y="2767013"/>
          <p14:tracePt t="7036" x="4132263" y="2767013"/>
          <p14:tracePt t="7043" x="4049713" y="2767013"/>
          <p14:tracePt t="7050" x="3989388" y="2767013"/>
          <p14:tracePt t="7057" x="3906838" y="2755900"/>
          <p14:tracePt t="7064" x="3835400" y="2732088"/>
          <p14:tracePt t="7072" x="3776663" y="2720975"/>
          <p14:tracePt t="7079" x="3729038" y="2697163"/>
          <p14:tracePt t="7086" x="3692525" y="2660650"/>
          <p14:tracePt t="7093" x="3657600" y="2636838"/>
          <p14:tracePt t="7100" x="3633788" y="2601913"/>
          <p14:tracePt t="7109" x="3622675" y="2589213"/>
          <p14:tracePt t="7116" x="3609975" y="2554288"/>
          <p14:tracePt t="7123" x="3609975" y="2517775"/>
          <p14:tracePt t="7136" x="3609975" y="2470150"/>
          <p14:tracePt t="7140" x="3633788" y="2422525"/>
          <p14:tracePt t="7148" x="3657600" y="2363788"/>
          <p14:tracePt t="7151" x="3692525" y="2328863"/>
          <p14:tracePt t="7158" x="3729038" y="2268538"/>
          <p14:tracePt t="7168" x="3763963" y="2233613"/>
          <p14:tracePt t="7172" x="3811588" y="2197100"/>
          <p14:tracePt t="7179" x="3871913" y="2162175"/>
          <p14:tracePt t="7186" x="3919538" y="2138363"/>
          <p14:tracePt t="7193" x="3965575" y="2125663"/>
          <p14:tracePt t="7200" x="4013200" y="2114550"/>
          <p14:tracePt t="7208" x="4049713" y="2101850"/>
          <p14:tracePt t="7215" x="4121150" y="2090738"/>
          <p14:tracePt t="7222" x="4168775" y="2090738"/>
          <p14:tracePt t="7229" x="4227513" y="2090738"/>
          <p14:tracePt t="7236" x="4286250" y="2090738"/>
          <p14:tracePt t="7244" x="4370388" y="2101850"/>
          <p14:tracePt t="7251" x="4452938" y="2114550"/>
          <p14:tracePt t="7258" x="4595813" y="2162175"/>
          <p14:tracePt t="7265" x="4773613" y="2209800"/>
          <p14:tracePt t="7272" x="4940300" y="2292350"/>
          <p14:tracePt t="7279" x="5046663" y="2339975"/>
          <p14:tracePt t="7286" x="5118100" y="2387600"/>
          <p14:tracePt t="7293" x="5165725" y="2422525"/>
          <p14:tracePt t="7300" x="5200650" y="2446338"/>
          <p14:tracePt t="7311" x="5224463" y="2493963"/>
          <p14:tracePt t="7321" x="5248275" y="2517775"/>
          <p14:tracePt t="7327" x="5260975" y="2541588"/>
          <p14:tracePt t="7332" x="5260975" y="2578100"/>
          <p14:tracePt t="7338" x="5260975" y="2613025"/>
          <p14:tracePt t="7349" x="5260975" y="2636838"/>
          <p14:tracePt t="7354" x="5260975" y="2673350"/>
          <p14:tracePt t="7360" x="5224463" y="2708275"/>
          <p14:tracePt t="7367" x="5189538" y="2743200"/>
          <p14:tracePt t="7373" x="5141913" y="2779713"/>
          <p14:tracePt t="7380" x="5070475" y="2827338"/>
          <p14:tracePt t="7387" x="4964113" y="2874963"/>
          <p14:tracePt t="7398" x="4857750" y="2909888"/>
          <p14:tracePt t="7406" x="4725988" y="2957513"/>
          <p14:tracePt t="7411" x="4548188" y="3028950"/>
          <p14:tracePt t="7416" x="4264025" y="3087688"/>
          <p14:tracePt t="7423" x="3848100" y="3111500"/>
          <p14:tracePt t="7433" x="3609975" y="3111500"/>
          <p14:tracePt t="7438" x="3432175" y="3100388"/>
          <p14:tracePt t="7444" x="3265488" y="3087688"/>
          <p14:tracePt t="7451" x="3159125" y="3052763"/>
          <p14:tracePt t="7458" x="3051175" y="3017838"/>
          <p14:tracePt t="7465" x="2957513" y="2981325"/>
          <p14:tracePt t="7472" x="2886075" y="2946400"/>
          <p14:tracePt t="7479" x="2838450" y="2909888"/>
          <p14:tracePt t="7486" x="2801938" y="2898775"/>
          <p14:tracePt t="7493" x="2778125" y="2874963"/>
          <p14:tracePt t="7501" x="2754313" y="2838450"/>
          <p14:tracePt t="7509" x="2743200" y="2814638"/>
          <p14:tracePt t="7516" x="2743200" y="2803525"/>
          <p14:tracePt t="7523" x="2732088" y="2767013"/>
          <p14:tracePt t="7530" x="2732088" y="2720975"/>
          <p14:tracePt t="7537" x="2732088" y="2684463"/>
          <p14:tracePt t="7544" x="2743200" y="2649538"/>
          <p14:tracePt t="7551" x="2754313" y="2613025"/>
          <p14:tracePt t="7558" x="2790825" y="2565400"/>
          <p14:tracePt t="7565" x="2862263" y="2506663"/>
          <p14:tracePt t="7573" x="2957513" y="2422525"/>
          <p14:tracePt t="7579" x="3063875" y="2363788"/>
          <p14:tracePt t="7587" x="3194050" y="2305050"/>
          <p14:tracePt t="7594" x="3360738" y="2233613"/>
          <p14:tracePt t="7601" x="3514725" y="2173288"/>
          <p14:tracePt t="7613" x="3729038" y="2101850"/>
          <p14:tracePt t="7619" x="4037013" y="2043113"/>
          <p14:tracePt t="7624" x="4381500" y="1995488"/>
          <p14:tracePt t="7631" x="4630738" y="1995488"/>
          <p14:tracePt t="7637" x="4845050" y="1995488"/>
          <p14:tracePt t="7644" x="5022850" y="2019300"/>
          <p14:tracePt t="7651" x="5200650" y="2055813"/>
          <p14:tracePt t="7659" x="5343525" y="2078038"/>
          <p14:tracePt t="7671" x="5451475" y="2114550"/>
          <p14:tracePt t="7680" x="5521325" y="2149475"/>
          <p14:tracePt t="7682" x="5568950" y="2185988"/>
          <p14:tracePt t="7688" x="5605463" y="2197100"/>
          <p14:tracePt t="7694" x="5629275" y="2233613"/>
          <p14:tracePt t="7701" x="5664200" y="2257425"/>
          <p14:tracePt t="7708" x="5700713" y="2281238"/>
          <p14:tracePt t="7716" x="5724525" y="2305050"/>
          <p14:tracePt t="7723" x="5748338" y="2328863"/>
          <p14:tracePt t="7730" x="5772150" y="2352675"/>
          <p14:tracePt t="7740" x="5772150" y="2376488"/>
          <p14:tracePt t="7748" x="5783263" y="2411413"/>
          <p14:tracePt t="7753" x="5794375" y="2435225"/>
          <p14:tracePt t="7759" x="5807075" y="2446338"/>
          <p14:tracePt t="7766" x="5818188" y="2470150"/>
          <p14:tracePt t="7773" x="5818188" y="2506663"/>
          <p14:tracePt t="7784" x="5818188" y="2517775"/>
          <p14:tracePt t="7787" x="5818188" y="2541588"/>
          <p14:tracePt t="7794" x="5818188" y="2565400"/>
          <p14:tracePt t="7801" x="5807075" y="2578100"/>
          <p14:tracePt t="7808" x="5794375" y="2601913"/>
          <p14:tracePt t="7818" x="5772150" y="2625725"/>
          <p14:tracePt t="7825" x="5772150" y="2636838"/>
          <p14:tracePt t="7832" x="5735638" y="2660650"/>
          <p14:tracePt t="7838" x="5711825" y="2684463"/>
          <p14:tracePt t="7845" x="5676900" y="2697163"/>
          <p14:tracePt t="7852" x="5640388" y="2732088"/>
          <p14:tracePt t="7859" x="5605463" y="2743200"/>
          <p14:tracePt t="7866" x="5568950" y="2767013"/>
          <p14:tracePt t="7873" x="5486400" y="2790825"/>
          <p14:tracePt t="7880" x="5403850" y="2803525"/>
          <p14:tracePt t="7887" x="5308600" y="2803525"/>
          <p14:tracePt t="7894" x="5200650" y="2803525"/>
          <p14:tracePt t="7907" x="5118100" y="2803525"/>
          <p14:tracePt t="7916" x="5070475" y="2790825"/>
          <p14:tracePt t="7926" x="4975225" y="2743200"/>
          <p14:tracePt t="7932" x="4927600" y="2708275"/>
          <p14:tracePt t="7939" x="4879975" y="2660650"/>
          <p14:tracePt t="7945" x="4821238" y="2589213"/>
          <p14:tracePt t="7952" x="4773613" y="2530475"/>
          <p14:tracePt t="7959" x="4762500" y="2446338"/>
          <p14:tracePt t="7966" x="4749800" y="2376488"/>
          <p14:tracePt t="7976" x="4749800" y="2316163"/>
          <p14:tracePt t="7983" x="4749800" y="2257425"/>
          <p14:tracePt t="7988" x="4762500" y="2209800"/>
          <p14:tracePt t="7995" x="4786313" y="2173288"/>
          <p14:tracePt t="8002" x="4821238" y="2138363"/>
          <p14:tracePt t="8009" x="4868863" y="2101850"/>
          <p14:tracePt t="8017" x="4940300" y="2055813"/>
          <p14:tracePt t="8026" x="5046663" y="2008188"/>
          <p14:tracePt t="8033" x="5130800" y="1984375"/>
          <p14:tracePt t="8039" x="5213350" y="1960563"/>
          <p14:tracePt t="8045" x="5319713" y="1936750"/>
          <p14:tracePt t="8052" x="5367338" y="1936750"/>
          <p14:tracePt t="8061" x="5427663" y="1936750"/>
          <p14:tracePt t="8068" x="5462588" y="1936750"/>
          <p14:tracePt t="8075" x="5534025" y="1936750"/>
          <p14:tracePt t="8082" x="5557838" y="1960563"/>
          <p14:tracePt t="8089" x="5616575" y="1971675"/>
          <p14:tracePt t="8095" x="5653088" y="1995488"/>
          <p14:tracePt t="8102" x="5688013" y="2019300"/>
          <p14:tracePt t="8109" x="5711825" y="2043113"/>
          <p14:tracePt t="8117" x="5735638" y="2066925"/>
          <p14:tracePt t="8124" x="5748338" y="2078038"/>
          <p14:tracePt t="8131" x="5748338" y="2101850"/>
          <p14:tracePt t="8138" x="5759450" y="2125663"/>
          <p14:tracePt t="8145" x="5759450" y="2138363"/>
          <p14:tracePt t="8156" x="5759450" y="2162175"/>
          <p14:tracePt t="8164" x="5748338" y="2197100"/>
          <p14:tracePt t="8170" x="5711825" y="2244725"/>
          <p14:tracePt t="8175" x="5688013" y="2281238"/>
          <p14:tracePt t="8181" x="5640388" y="2339975"/>
          <p14:tracePt t="8188" x="5568950" y="2411413"/>
          <p14:tracePt t="8195" x="5462588" y="2506663"/>
          <p14:tracePt t="8202" x="5295900" y="2613025"/>
          <p14:tracePt t="8209" x="5083175" y="2720975"/>
          <p14:tracePt t="8217" x="4773613" y="2851150"/>
          <p14:tracePt t="8224" x="4572000" y="2922588"/>
          <p14:tracePt t="8231" x="4286250" y="2981325"/>
          <p14:tracePt t="8238" x="4002088" y="2994025"/>
          <p14:tracePt t="8249" x="3668713" y="2994025"/>
          <p14:tracePt t="8257" x="3467100" y="2970213"/>
          <p14:tracePt t="8263" x="3313113" y="2970213"/>
          <p14:tracePt t="8269" x="3170238" y="2946400"/>
          <p14:tracePt t="8275" x="3028950" y="2909888"/>
          <p14:tracePt t="8282" x="2909888" y="2898775"/>
          <p14:tracePt t="8289" x="2801938" y="2862263"/>
          <p14:tracePt t="8296" x="2708275" y="2851150"/>
          <p14:tracePt t="8303" x="2636838" y="2827338"/>
          <p14:tracePt t="8310" x="2589213" y="2814638"/>
          <p14:tracePt t="8318" x="2552700" y="2790825"/>
          <p14:tracePt t="8325" x="2541588" y="2779713"/>
          <p14:tracePt t="8332" x="2528888" y="2767013"/>
          <p14:tracePt t="8339" x="2505075" y="2755900"/>
          <p14:tracePt t="8345" x="2493963" y="2732088"/>
          <p14:tracePt t="8353" x="2493963" y="2720975"/>
          <p14:tracePt t="8360" x="2493963" y="2708275"/>
          <p14:tracePt t="8367" x="2493963" y="2684463"/>
          <p14:tracePt t="8374" x="2505075" y="2649538"/>
          <p14:tracePt t="8381" x="2528888" y="2625725"/>
          <p14:tracePt t="8388" x="2576513" y="2589213"/>
          <p14:tracePt t="8395" x="2671763" y="2506663"/>
          <p14:tracePt t="8402" x="2778125" y="2446338"/>
          <p14:tracePt t="8409" x="2921000" y="2363788"/>
          <p14:tracePt t="8416" x="3063875" y="2316163"/>
          <p14:tracePt t="8425" x="3194050" y="2292350"/>
          <p14:tracePt t="8432" x="3313113" y="2244725"/>
          <p14:tracePt t="8439" x="3479800" y="2220913"/>
          <p14:tracePt t="8446" x="3692525" y="2185988"/>
          <p14:tracePt t="8453" x="3989388" y="2173288"/>
          <p14:tracePt t="8460" x="4251325" y="2149475"/>
          <p14:tracePt t="8467" x="4537075" y="2149475"/>
          <p14:tracePt t="8474" x="4725988" y="2149475"/>
          <p14:tracePt t="8481" x="4951413" y="2173288"/>
          <p14:tracePt t="8491" x="5130800" y="2185988"/>
          <p14:tracePt t="8501" x="5295900" y="2220913"/>
          <p14:tracePt t="8507" x="5438775" y="2268538"/>
          <p14:tracePt t="8512" x="5521325" y="2305050"/>
          <p14:tracePt t="8518" x="5653088" y="2363788"/>
          <p14:tracePt t="8526" x="5711825" y="2400300"/>
          <p14:tracePt t="8533" x="5772150" y="2459038"/>
          <p14:tracePt t="8544" x="5842000" y="2517775"/>
          <p14:tracePt t="8550" x="5889625" y="2589213"/>
          <p14:tracePt t="8555" x="5902325" y="2613025"/>
          <p14:tracePt t="8561" x="5913438" y="2636838"/>
          <p14:tracePt t="8568" x="5926138" y="2660650"/>
          <p14:tracePt t="8575" x="5926138" y="2684463"/>
          <p14:tracePt t="8582" x="5926138" y="2720975"/>
          <p14:tracePt t="8589" x="5926138" y="2743200"/>
          <p14:tracePt t="8596" x="5926138" y="2767013"/>
          <p14:tracePt t="8603" x="5913438" y="2790825"/>
          <p14:tracePt t="8610" x="5889625" y="2827338"/>
          <p14:tracePt t="8617" x="5889625" y="2851150"/>
          <p14:tracePt t="8625" x="5865813" y="2862263"/>
          <p14:tracePt t="8632" x="5842000" y="2886075"/>
          <p14:tracePt t="8639" x="5818188" y="2909888"/>
          <p14:tracePt t="8650" x="5794375" y="2922588"/>
          <p14:tracePt t="8657" x="5772150" y="2946400"/>
          <p14:tracePt t="8663" x="5735638" y="2970213"/>
          <p14:tracePt t="8668" x="5711825" y="2970213"/>
          <p14:tracePt t="8675" x="5688013" y="2981325"/>
          <p14:tracePt t="8682" x="5653088" y="2981325"/>
          <p14:tracePt t="8689" x="5616575" y="2981325"/>
          <p14:tracePt t="8696" x="5581650" y="2981325"/>
          <p14:tracePt t="8706" x="5557838" y="2981325"/>
          <p14:tracePt t="8712" x="5510213" y="2981325"/>
          <p14:tracePt t="8718" x="5451475" y="2981325"/>
          <p14:tracePt t="8726" x="5391150" y="2981325"/>
          <p14:tracePt t="8733" x="5308600" y="2981325"/>
          <p14:tracePt t="8739" x="5224463" y="2981325"/>
          <p14:tracePt t="8746" x="5165725" y="2981325"/>
          <p14:tracePt t="8759" x="5106988" y="2981325"/>
          <p14:tracePt t="8766" x="5035550" y="2981325"/>
          <p14:tracePt t="8771" x="4999038" y="2994025"/>
          <p14:tracePt t="8777" x="4927600" y="2994025"/>
          <p14:tracePt t="8783" x="4879975" y="3005138"/>
          <p14:tracePt t="8793" x="4845050" y="3017838"/>
          <p14:tracePt t="8799" x="4810125" y="3028950"/>
          <p14:tracePt t="8805" x="4773613" y="3041650"/>
          <p14:tracePt t="8812" x="4738688" y="3065463"/>
          <p14:tracePt t="8818" x="4714875" y="3076575"/>
          <p14:tracePt t="8825" x="4691063" y="3100388"/>
          <p14:tracePt t="8832" x="4643438" y="3124200"/>
          <p14:tracePt t="8840" x="4606925" y="3148013"/>
          <p14:tracePt t="8847" x="4560888" y="3182938"/>
          <p14:tracePt t="8854" x="4489450" y="3219450"/>
          <p14:tracePt t="8861" x="4418013" y="3278188"/>
          <p14:tracePt t="8868" x="4310063" y="3338513"/>
          <p14:tracePt t="8875" x="4179888" y="3432175"/>
          <p14:tracePt t="8882" x="3989388" y="3575050"/>
          <p14:tracePt t="8889" x="3657600" y="3789363"/>
          <p14:tracePt t="8896" x="3302000" y="4003675"/>
          <p14:tracePt t="8903" x="3135313" y="4098925"/>
          <p14:tracePt t="8910" x="3016250" y="4168775"/>
          <p14:tracePt t="8917" x="2957513" y="4205288"/>
          <p14:tracePt t="8926" x="2909888" y="4240213"/>
          <p14:tracePt t="8932" x="2886075" y="4252913"/>
          <p14:tracePt t="8940" x="2862263" y="4264025"/>
          <p14:tracePt t="8947" x="2825750" y="4276725"/>
          <p14:tracePt t="8957" x="2801938" y="4276725"/>
          <p14:tracePt t="8964" x="2790825" y="4287838"/>
          <p14:tracePt t="8969" x="2767013" y="4287838"/>
          <p14:tracePt t="8976" x="2754313" y="4287838"/>
          <p14:tracePt t="8989" x="2743200" y="4287838"/>
          <p14:tracePt t="9004" x="2732088" y="4287838"/>
          <p14:tracePt t="9007" x="2719388" y="4287838"/>
          <p14:tracePt t="9021" x="2719388" y="4276725"/>
          <p14:tracePt t="9027" x="2708275" y="4264025"/>
          <p14:tracePt t="9040" x="2708275" y="4252913"/>
          <p14:tracePt t="9047" x="2695575" y="4240213"/>
          <p14:tracePt t="9059" x="2695575" y="4229100"/>
          <p14:tracePt t="9068" x="2684463" y="4192588"/>
          <p14:tracePt t="9073" x="2684463" y="4157663"/>
          <p14:tracePt t="9077" x="2671763" y="4098925"/>
          <p14:tracePt t="9083" x="2671763" y="4038600"/>
          <p14:tracePt t="9090" x="2671763" y="3979863"/>
          <p14:tracePt t="9099" x="2660650" y="3908425"/>
          <p14:tracePt t="9104" x="2647950" y="3824288"/>
          <p14:tracePt t="9111" x="2636838" y="3741738"/>
          <p14:tracePt t="9118" x="2636838" y="3683000"/>
          <p14:tracePt t="9125" x="2636838" y="3659188"/>
          <p14:tracePt t="9133" x="2624138" y="3622675"/>
          <p14:tracePt t="9140" x="2624138" y="3598863"/>
          <p14:tracePt t="9154" x="2624138" y="3587750"/>
          <p14:tracePt t="9161" x="2624138" y="3575050"/>
          <p14:tracePt t="9175" x="2624138" y="3563938"/>
          <p14:tracePt t="9234" x="2636838" y="3563938"/>
          <p14:tracePt t="9257" x="2647950" y="3563938"/>
          <p14:tracePt t="9283" x="2660650" y="3563938"/>
          <p14:tracePt t="9307" x="2660650" y="3575050"/>
          <p14:tracePt t="9317" x="2671763" y="3575050"/>
          <p14:tracePt t="9323" x="2671763" y="3587750"/>
          <p14:tracePt t="9334" x="2684463" y="3587750"/>
          <p14:tracePt t="9355" x="2695575" y="3598863"/>
          <p14:tracePt t="9362" x="2695575" y="3611563"/>
          <p14:tracePt t="9369" x="2708275" y="3611563"/>
          <p14:tracePt t="9376" x="2719388" y="3622675"/>
          <p14:tracePt t="9383" x="2732088" y="3635375"/>
          <p14:tracePt t="9390" x="2743200" y="3646488"/>
          <p14:tracePt t="9397" x="2767013" y="3670300"/>
          <p14:tracePt t="9404" x="2801938" y="3706813"/>
          <p14:tracePt t="9411" x="2825750" y="3741738"/>
          <p14:tracePt t="9419" x="2873375" y="3789363"/>
          <p14:tracePt t="9425" x="2921000" y="3848100"/>
          <p14:tracePt t="9434" x="3016250" y="3919538"/>
          <p14:tracePt t="9441" x="3087688" y="3990975"/>
          <p14:tracePt t="9448" x="3182938" y="4075113"/>
          <p14:tracePt t="9462" x="3254375" y="4133850"/>
          <p14:tracePt t="9466" x="3302000" y="4181475"/>
          <p14:tracePt t="9475" x="3349625" y="4205288"/>
          <p14:tracePt t="9480" x="3408363" y="4240213"/>
          <p14:tracePt t="9485" x="3419475" y="4252913"/>
          <p14:tracePt t="9492" x="3455988" y="4264025"/>
          <p14:tracePt t="9498" x="3479800" y="4276725"/>
          <p14:tracePt t="9505" x="3503613" y="4287838"/>
          <p14:tracePt t="9526" x="3527425" y="4287838"/>
          <p14:tracePt t="9529" x="3562350" y="4287838"/>
          <p14:tracePt t="9535" x="3575050" y="4287838"/>
          <p14:tracePt t="9542" x="3598863" y="4276725"/>
          <p14:tracePt t="9548" x="3633788" y="4264025"/>
          <p14:tracePt t="9555" x="3657600" y="4252913"/>
          <p14:tracePt t="9562" x="3705225" y="4240213"/>
          <p14:tracePt t="9569" x="3752850" y="4216400"/>
          <p14:tracePt t="9576" x="3800475" y="4192588"/>
          <p14:tracePt t="9583" x="3871913" y="4181475"/>
          <p14:tracePt t="9590" x="3954463" y="4133850"/>
          <p14:tracePt t="9598" x="4037013" y="4110038"/>
          <p14:tracePt t="9605" x="4108450" y="4075113"/>
          <p14:tracePt t="9612" x="4192588" y="4038600"/>
          <p14:tracePt t="9619" x="4286250" y="3990975"/>
          <p14:tracePt t="9626" x="4357688" y="3956050"/>
          <p14:tracePt t="9634" x="4465638" y="3908425"/>
          <p14:tracePt t="9641" x="4548188" y="3860800"/>
          <p14:tracePt t="9648" x="4630738" y="3824288"/>
          <p14:tracePt t="9655" x="4702175" y="3776663"/>
          <p14:tracePt t="9662" x="4797425" y="3741738"/>
          <p14:tracePt t="9669" x="4879975" y="3694113"/>
          <p14:tracePt t="9676" x="4951413" y="3646488"/>
          <p14:tracePt t="9684" x="5022850" y="3611563"/>
          <p14:tracePt t="9691" x="5070475" y="3587750"/>
          <p14:tracePt t="9698" x="5118100" y="3563938"/>
          <p14:tracePt t="9705" x="5165725" y="3540125"/>
          <p14:tracePt t="9712" x="5213350" y="3527425"/>
          <p14:tracePt t="9720" x="5237163" y="3516313"/>
          <p14:tracePt t="9727" x="5248275" y="3503613"/>
          <p14:tracePt t="9734" x="5284788" y="3503613"/>
          <p14:tracePt t="9741" x="5308600" y="3492500"/>
          <p14:tracePt t="9748" x="5332413" y="3492500"/>
          <p14:tracePt t="9761" x="5367338" y="3492500"/>
          <p14:tracePt t="9765" x="5391150" y="3492500"/>
          <p14:tracePt t="9772" x="5414963" y="3503613"/>
          <p14:tracePt t="9778" x="5438775" y="3516313"/>
          <p14:tracePt t="9784" x="5475288" y="3527425"/>
          <p14:tracePt t="9791" x="5497513" y="3551238"/>
          <p14:tracePt t="9798" x="5510213" y="3563938"/>
          <p14:tracePt t="9805" x="5534025" y="3587750"/>
          <p14:tracePt t="9812" x="5568950" y="3611563"/>
          <p14:tracePt t="9819" x="5581650" y="3635375"/>
          <p14:tracePt t="9826" x="5605463" y="3659188"/>
          <p14:tracePt t="9836" x="5629275" y="3683000"/>
          <p14:tracePt t="9844" x="5629275" y="3717925"/>
          <p14:tracePt t="9849" x="5653088" y="3741738"/>
          <p14:tracePt t="9856" x="5676900" y="3776663"/>
          <p14:tracePt t="9863" x="5700713" y="3800475"/>
          <p14:tracePt t="9870" x="5711825" y="3848100"/>
          <p14:tracePt t="9877" x="5724525" y="3884613"/>
          <p14:tracePt t="9884" x="5748338" y="3919538"/>
          <p14:tracePt t="9891" x="5759450" y="3932238"/>
          <p14:tracePt t="9901" x="5759450" y="3956050"/>
          <p14:tracePt t="9908" x="5759450" y="3979863"/>
          <p14:tracePt t="9913" x="5772150" y="4003675"/>
          <p14:tracePt t="9920" x="5783263" y="4014788"/>
          <p14:tracePt t="9927" x="5783263" y="4027488"/>
          <p14:tracePt t="9934" x="5794375" y="4038600"/>
          <p14:tracePt t="9943" x="5794375" y="4051300"/>
          <p14:tracePt t="9950" x="5807075" y="4062413"/>
          <p14:tracePt t="9956" x="5807075" y="4075113"/>
          <p14:tracePt t="9963" x="5807075" y="4086225"/>
          <p14:tracePt t="9970" x="5807075" y="4098925"/>
          <p14:tracePt t="9977" x="5807075" y="4110038"/>
          <p14:tracePt t="10005" x="5807075" y="4121150"/>
          <p14:tracePt t="10020" x="5807075" y="4133850"/>
          <p14:tracePt t="10034" x="5794375" y="4133850"/>
          <p14:tracePt t="10049" x="5783263" y="4133850"/>
          <p14:tracePt t="10073" x="5772150" y="4133850"/>
          <p14:tracePt t="10083" x="5759450" y="4121150"/>
          <p14:tracePt t="10091" x="5748338" y="4121150"/>
          <p14:tracePt t="10093" x="5735638" y="4121150"/>
          <p14:tracePt t="10099" x="5724525" y="4121150"/>
          <p14:tracePt t="10106" x="5711825" y="4110038"/>
          <p14:tracePt t="10113" x="5700713" y="4098925"/>
          <p14:tracePt t="10120" x="5688013" y="4086225"/>
          <p14:tracePt t="10127" x="5676900" y="4086225"/>
          <p14:tracePt t="10136" x="5664200" y="4075113"/>
          <p14:tracePt t="10143" x="5653088" y="4051300"/>
          <p14:tracePt t="10150" x="5629275" y="4038600"/>
          <p14:tracePt t="10158" x="5616575" y="4038600"/>
          <p14:tracePt t="10168" x="5605463" y="4027488"/>
          <p14:tracePt t="10174" x="5581650" y="4003675"/>
          <p14:tracePt t="10180" x="5557838" y="3990975"/>
          <p14:tracePt t="10187" x="5534025" y="3967163"/>
          <p14:tracePt t="10193" x="5521325" y="3967163"/>
          <p14:tracePt t="10200" x="5497513" y="3943350"/>
          <p14:tracePt t="10207" x="5475288" y="3919538"/>
          <p14:tracePt t="10213" x="5451475" y="3895725"/>
          <p14:tracePt t="10220" x="5414963" y="3884613"/>
          <p14:tracePt t="10227" x="5403850" y="3871913"/>
          <p14:tracePt t="10234" x="5391150" y="3860800"/>
          <p14:tracePt t="10242" x="5367338" y="3836988"/>
          <p14:tracePt t="10249" x="5356225" y="3824288"/>
          <p14:tracePt t="10261" x="5332413" y="3824288"/>
          <p14:tracePt t="10269" x="5319713" y="3813175"/>
          <p14:tracePt t="10274" x="5308600" y="3800475"/>
          <p14:tracePt t="10278" x="5295900" y="3789363"/>
          <p14:tracePt t="10294" x="5284788" y="3789363"/>
          <p14:tracePt t="10307" x="5272088" y="3776663"/>
          <p14:tracePt t="10313" x="5260975" y="3776663"/>
          <p14:tracePt t="10327" x="5248275" y="3776663"/>
          <p14:tracePt t="10367" x="5237163" y="3776663"/>
          <p14:tracePt t="10710" x="5200650" y="3765550"/>
          <p14:tracePt t="10714" x="5154613" y="3754438"/>
          <p14:tracePt t="10721" x="5083175" y="3741738"/>
          <p14:tracePt t="10728" x="5046663" y="3741738"/>
          <p14:tracePt t="10740" x="4987925" y="3730625"/>
          <p14:tracePt t="10750" x="4916488" y="3730625"/>
          <p14:tracePt t="10753" x="4857750" y="3717925"/>
          <p14:tracePt t="10759" x="4810125" y="3717925"/>
          <p14:tracePt t="10765" x="4749800" y="3706813"/>
          <p14:tracePt t="10772" x="4667250" y="3706813"/>
          <p14:tracePt t="10779" x="4583113" y="3694113"/>
          <p14:tracePt t="10786" x="4500563" y="3694113"/>
          <p14:tracePt t="10793" x="4405313" y="3694113"/>
          <p14:tracePt t="10800" x="4322763" y="3683000"/>
          <p14:tracePt t="10807" x="4240213" y="3683000"/>
          <p14:tracePt t="10814" x="4156075" y="3683000"/>
          <p14:tracePt t="10821" x="4060825" y="3683000"/>
          <p14:tracePt t="10828" x="3919538" y="3683000"/>
          <p14:tracePt t="10835" x="3800475" y="3683000"/>
          <p14:tracePt t="10842" x="3705225" y="3694113"/>
          <p14:tracePt t="10850" x="3598863" y="3694113"/>
          <p14:tracePt t="10857" x="3538538" y="3706813"/>
          <p14:tracePt t="10865" x="3455988" y="3706813"/>
          <p14:tracePt t="10872" x="3408363" y="3717925"/>
          <p14:tracePt t="10880" x="3360738" y="3730625"/>
          <p14:tracePt t="10887" x="3325813" y="3730625"/>
          <p14:tracePt t="10900" x="3289300" y="3730625"/>
          <p14:tracePt t="10904" x="3254375" y="3741738"/>
          <p14:tracePt t="10912" x="3241675" y="3741738"/>
          <p14:tracePt t="10918" x="3217863" y="3754438"/>
          <p14:tracePt t="10923" x="3194050" y="3754438"/>
          <p14:tracePt t="10929" x="3182938" y="3754438"/>
          <p14:tracePt t="10936" x="3159125" y="3754438"/>
          <p14:tracePt t="10943" x="3146425" y="3754438"/>
          <p14:tracePt t="10960" x="3122613" y="3754438"/>
          <p14:tracePt t="10966" x="3111500" y="3754438"/>
          <p14:tracePt t="10980" x="3111500" y="3741738"/>
          <p14:tracePt t="10987" x="3098800" y="3741738"/>
          <p14:tracePt t="10994" x="3087688" y="3741738"/>
          <p14:tracePt t="11008" x="3087688" y="3730625"/>
          <p14:tracePt t="11015" x="3074988" y="3717925"/>
          <p14:tracePt t="11032" x="3074988" y="3706813"/>
          <p14:tracePt t="11040" x="3074988" y="3694113"/>
          <p14:tracePt t="11045" x="3074988" y="3683000"/>
          <p14:tracePt t="11065" x="3087688" y="3670300"/>
          <p14:tracePt t="11072" x="3098800" y="3659188"/>
          <p14:tracePt t="11087" x="3111500" y="3659188"/>
          <p14:tracePt t="11101" x="3135313" y="3646488"/>
          <p14:tracePt t="11115" x="3146425" y="3635375"/>
          <p14:tracePt t="11122" x="3159125" y="3635375"/>
          <p14:tracePt t="11129" x="3170238" y="3622675"/>
          <p14:tracePt t="11138" x="3182938" y="3622675"/>
          <p14:tracePt t="11145" x="3194050" y="3622675"/>
          <p14:tracePt t="11166" x="3206750" y="3622675"/>
          <p14:tracePt t="11173" x="3217863" y="3622675"/>
          <p14:tracePt t="11180" x="3230563" y="3622675"/>
          <p14:tracePt t="11194" x="3241675" y="3622675"/>
          <p14:tracePt t="11201" x="3254375" y="3622675"/>
          <p14:tracePt t="11222" x="3265488" y="3622675"/>
          <p14:tracePt t="11236" x="3278188" y="3622675"/>
          <p14:tracePt t="11250" x="3289300" y="3622675"/>
          <p14:tracePt t="11290" x="3302000" y="3622675"/>
          <p14:tracePt t="11308" x="3313113" y="3622675"/>
          <p14:tracePt t="11483" x="3302000" y="3622675"/>
          <p14:tracePt t="11504" x="3289300" y="3622675"/>
          <p14:tracePt t="11515" x="3265488" y="3622675"/>
          <p14:tracePt t="11523" x="3241675" y="3611563"/>
          <p14:tracePt t="11531" x="3230563" y="3598863"/>
          <p14:tracePt t="11537" x="3206750" y="3575050"/>
          <p14:tracePt t="11544" x="3194050" y="3575050"/>
          <p14:tracePt t="11551" x="3182938" y="3540125"/>
          <p14:tracePt t="11561" x="3159125" y="3527425"/>
          <p14:tracePt t="11567" x="3135313" y="3503613"/>
          <p14:tracePt t="11573" x="3111500" y="3468688"/>
          <p14:tracePt t="11580" x="3098800" y="3432175"/>
          <p14:tracePt t="11587" x="3074988" y="3386138"/>
          <p14:tracePt t="11595" x="3063875" y="3338513"/>
          <p14:tracePt t="11603" x="3051175" y="3290888"/>
          <p14:tracePt t="11611" x="3040063" y="3254375"/>
          <p14:tracePt t="11617" x="3040063" y="3219450"/>
          <p14:tracePt t="11624" x="3040063" y="3171825"/>
          <p14:tracePt t="11630" x="3051175" y="3135313"/>
          <p14:tracePt t="11638" x="3063875" y="3100388"/>
          <p14:tracePt t="11645" x="3087688" y="3065463"/>
          <p14:tracePt t="11652" x="3098800" y="3028950"/>
          <p14:tracePt t="11659" x="3135313" y="2994025"/>
          <p14:tracePt t="11666" x="3159125" y="2957513"/>
          <p14:tracePt t="11673" x="3194050" y="2922588"/>
          <p14:tracePt t="11680" x="3217863" y="2898775"/>
          <p14:tracePt t="11687" x="3278188" y="2851150"/>
          <p14:tracePt t="11694" x="3349625" y="2790825"/>
          <p14:tracePt t="11701" x="3419475" y="2755900"/>
          <p14:tracePt t="11708" x="3503613" y="2708275"/>
          <p14:tracePt t="11716" x="3586163" y="2684463"/>
          <p14:tracePt t="11723" x="3668713" y="2649538"/>
          <p14:tracePt t="11730" x="3763963" y="2625725"/>
          <p14:tracePt t="11737" x="3859213" y="2601913"/>
          <p14:tracePt t="11744" x="3989388" y="2578100"/>
          <p14:tracePt t="11751" x="4121150" y="2565400"/>
          <p14:tracePt t="11759" x="4286250" y="2554288"/>
          <p14:tracePt t="11766" x="4441825" y="2554288"/>
          <p14:tracePt t="11773" x="4595813" y="2554288"/>
          <p14:tracePt t="11780" x="4702175" y="2554288"/>
          <p14:tracePt t="11788" x="4786313" y="2578100"/>
          <p14:tracePt t="11795" x="4857750" y="2613025"/>
          <p14:tracePt t="11802" x="4927600" y="2649538"/>
          <p14:tracePt t="11809" x="4999038" y="2697163"/>
          <p14:tracePt t="11816" x="5059363" y="2732088"/>
          <p14:tracePt t="11823" x="5118100" y="2803525"/>
          <p14:tracePt t="11830" x="5178425" y="2874963"/>
          <p14:tracePt t="11837" x="5237163" y="3005138"/>
          <p14:tracePt t="11844" x="5284788" y="3111500"/>
          <p14:tracePt t="11852" x="5319713" y="3206750"/>
          <p14:tracePt t="11859" x="5343525" y="3314700"/>
          <p14:tracePt t="11866" x="5343525" y="3421063"/>
          <p14:tracePt t="11873" x="5332413" y="3563938"/>
          <p14:tracePt t="11881" x="5284788" y="3670300"/>
          <p14:tracePt t="11888" x="5237163" y="3754438"/>
          <p14:tracePt t="11899" x="5200650" y="3800475"/>
          <p14:tracePt t="11909" x="5165725" y="3860800"/>
          <p14:tracePt t="11915" x="5106988" y="3908425"/>
          <p14:tracePt t="11920" x="5035550" y="3967163"/>
          <p14:tracePt t="11924" x="4951413" y="4014788"/>
          <p14:tracePt t="11930" x="4762500" y="4098925"/>
          <p14:tracePt t="11937" x="4500563" y="4168775"/>
          <p14:tracePt t="11944" x="4192588" y="4229100"/>
          <p14:tracePt t="11951" x="3930650" y="4252913"/>
          <p14:tracePt t="11958" x="3692525" y="4252913"/>
          <p14:tracePt t="11966" x="3265488" y="4192588"/>
          <p14:tracePt t="11974" x="2933700" y="4098925"/>
          <p14:tracePt t="11981" x="2613025" y="3990975"/>
          <p14:tracePt t="11988" x="2398713" y="3919538"/>
          <p14:tracePt t="11995" x="2220913" y="3836988"/>
          <p14:tracePt t="12002" x="2066925" y="3754438"/>
          <p14:tracePt t="12009" x="1958975" y="3659188"/>
          <p14:tracePt t="12016" x="1863725" y="3575050"/>
          <p14:tracePt t="12023" x="1793875" y="3479800"/>
          <p14:tracePt t="12030" x="1770063" y="3432175"/>
          <p14:tracePt t="12037" x="1746250" y="3386138"/>
          <p14:tracePt t="12044" x="1746250" y="3325813"/>
          <p14:tracePt t="12051" x="1746250" y="3278188"/>
          <p14:tracePt t="12062" x="1757363" y="3219450"/>
          <p14:tracePt t="12073" x="1793875" y="3148013"/>
          <p14:tracePt t="12081" x="1876425" y="3041650"/>
          <p14:tracePt t="12086" x="2019300" y="2886075"/>
          <p14:tracePt t="12090" x="2279650" y="2684463"/>
          <p14:tracePt t="12096" x="2517775" y="2554288"/>
          <p14:tracePt t="12103" x="2767013" y="2387600"/>
          <p14:tracePt t="12109" x="3040063" y="2244725"/>
          <p14:tracePt t="12116" x="3371850" y="2101850"/>
          <p14:tracePt t="12123" x="3633788" y="1984375"/>
          <p14:tracePt t="12134" x="3954463" y="1900238"/>
          <p14:tracePt t="12141" x="4275138" y="1841500"/>
          <p14:tracePt t="12146" x="4560888" y="1817688"/>
          <p14:tracePt t="12152" x="4786313" y="1817688"/>
          <p14:tracePt t="12159" x="4999038" y="1817688"/>
          <p14:tracePt t="12167" x="5200650" y="1865313"/>
          <p14:tracePt t="12174" x="5380038" y="1924050"/>
          <p14:tracePt t="12181" x="5545138" y="1984375"/>
          <p14:tracePt t="12188" x="5688013" y="2066925"/>
          <p14:tracePt t="12195" x="5759450" y="2125663"/>
          <p14:tracePt t="12202" x="5807075" y="2162175"/>
          <p14:tracePt t="12209" x="5830888" y="2197100"/>
          <p14:tracePt t="12220" x="5854700" y="2244725"/>
          <p14:tracePt t="12229" x="5865813" y="2281238"/>
          <p14:tracePt t="12234" x="5865813" y="2305050"/>
          <p14:tracePt t="12241" x="5865813" y="2328863"/>
          <p14:tracePt t="12248" x="5865813" y="2363788"/>
          <p14:tracePt t="12254" x="5865813" y="2400300"/>
          <p14:tracePt t="12261" x="5865813" y="2435225"/>
          <p14:tracePt t="12268" x="5865813" y="2482850"/>
          <p14:tracePt t="12275" x="5865813" y="2541588"/>
          <p14:tracePt t="12282" x="5842000" y="2589213"/>
          <p14:tracePt t="12289" x="5830888" y="2636838"/>
          <p14:tracePt t="12296" x="5807075" y="2684463"/>
          <p14:tracePt t="12303" x="5794375" y="2732088"/>
          <p14:tracePt t="12311" x="5772150" y="2767013"/>
          <p14:tracePt t="12318" x="5748338" y="2803525"/>
          <p14:tracePt t="12325" x="5748338" y="2827338"/>
          <p14:tracePt t="12332" x="5724525" y="2851150"/>
          <p14:tracePt t="12338" x="5711825" y="2874963"/>
          <p14:tracePt t="12345" x="5688013" y="2898775"/>
          <p14:tracePt t="12352" x="5664200" y="2909888"/>
          <p14:tracePt t="12365" x="5653088" y="2933700"/>
          <p14:tracePt t="12375" x="5640388" y="2946400"/>
          <p14:tracePt t="12377" x="5629275" y="2957513"/>
          <p14:tracePt t="12383" x="5616575" y="2957513"/>
          <p14:tracePt t="12389" x="5605463" y="2970213"/>
          <p14:tracePt t="12396" x="5592763" y="2981325"/>
          <p14:tracePt t="12403" x="5581650" y="2981325"/>
          <p14:tracePt t="12410" x="5568950" y="2981325"/>
          <p14:tracePt t="12417" x="5557838" y="2981325"/>
          <p14:tracePt t="12424" x="5545138" y="2994025"/>
          <p14:tracePt t="12445" x="5534025" y="2994025"/>
          <p14:tracePt t="12452" x="5521325" y="2994025"/>
          <p14:tracePt t="12477" x="5510213" y="2994025"/>
          <p14:tracePt t="12492" x="5497513" y="2994025"/>
          <p14:tracePt t="12571" x="5497513" y="2981325"/>
          <p14:tracePt t="12592" x="5497513" y="2970213"/>
          <p14:tracePt t="12646" x="5510213" y="2970213"/>
          <p14:tracePt t="12668" x="5521325" y="2970213"/>
          <p14:tracePt t="12676" x="5534025" y="2970213"/>
          <p14:tracePt t="12682" x="5545138" y="2957513"/>
          <p14:tracePt t="12689" x="5557838" y="2957513"/>
          <p14:tracePt t="12696" x="5592763" y="2946400"/>
          <p14:tracePt t="12703" x="5605463" y="2946400"/>
          <p14:tracePt t="12710" x="5653088" y="2933700"/>
          <p14:tracePt t="12717" x="5700713" y="2922588"/>
          <p14:tracePt t="12724" x="5842000" y="2909888"/>
          <p14:tracePt t="12731" x="6103938" y="2909888"/>
          <p14:tracePt t="12741" x="6721475" y="2946400"/>
          <p14:tracePt t="12750" x="7481888" y="3124200"/>
          <p14:tracePt t="12756" x="8015288" y="3314700"/>
          <p14:tracePt t="12762" x="8324850" y="3468688"/>
          <p14:tracePt t="12768" x="8526463" y="3611563"/>
          <p14:tracePt t="12776" x="8728075" y="3741738"/>
          <p14:tracePt t="12783" x="8858250" y="3871913"/>
          <p14:tracePt t="12790" x="8953500" y="4003675"/>
          <p14:tracePt t="12797" x="9001125" y="4110038"/>
          <p14:tracePt t="12804" x="9024938" y="4192588"/>
          <p14:tracePt t="12811" x="9024938" y="4240213"/>
          <p14:tracePt t="12818" x="9024938" y="4287838"/>
          <p14:tracePt t="12825" x="9024938" y="4311650"/>
          <p14:tracePt t="12832" x="9024938" y="4348163"/>
          <p14:tracePt t="12844" x="9013825" y="4371975"/>
          <p14:tracePt t="12852" x="9001125" y="4395788"/>
          <p14:tracePt t="12858" x="8990013" y="4406900"/>
          <p14:tracePt t="12862" x="8966200" y="4419600"/>
          <p14:tracePt t="12867" x="8942388" y="4443413"/>
          <p14:tracePt t="12875" x="8929688" y="4454525"/>
          <p14:tracePt t="12882" x="8894763" y="4465638"/>
          <p14:tracePt t="12889" x="8847138" y="4478338"/>
          <p14:tracePt t="12896" x="8764588" y="4478338"/>
          <p14:tracePt t="12903" x="8669338" y="4478338"/>
          <p14:tracePt t="12910" x="8550275" y="4454525"/>
          <p14:tracePt t="12918" x="8443913" y="4395788"/>
          <p14:tracePt t="12925" x="8264525" y="4252913"/>
          <p14:tracePt t="12932" x="8004175" y="4014788"/>
          <p14:tracePt t="12939" x="7670800" y="3598863"/>
          <p14:tracePt t="12946" x="7397750" y="3230563"/>
          <p14:tracePt t="12953" x="7137400" y="2790825"/>
          <p14:tracePt t="12960" x="7065963" y="2541588"/>
          <p14:tracePt t="12967" x="7018338" y="2352675"/>
          <p14:tracePt t="12975" x="6983413" y="2125663"/>
          <p14:tracePt t="12982" x="6983413" y="1924050"/>
          <p14:tracePt t="12989" x="7018338" y="1770063"/>
          <p14:tracePt t="12997" x="7029450" y="1687513"/>
          <p14:tracePt t="13011" x="7053263" y="1627188"/>
          <p14:tracePt t="13014" x="7089775" y="1616075"/>
          <p14:tracePt t="13023" x="7100888" y="1579563"/>
          <p14:tracePt t="13029" x="7113588" y="1579563"/>
          <p14:tracePt t="13034" x="7124700" y="1568450"/>
          <p14:tracePt t="13040" x="7137400" y="1555750"/>
          <p14:tracePt t="13047" x="7148513" y="1555750"/>
          <p14:tracePt t="13058" x="7172325" y="1555750"/>
          <p14:tracePt t="13063" x="7185025" y="1544638"/>
          <p14:tracePt t="13069" x="7196138" y="1544638"/>
          <p14:tracePt t="13076" x="7219950" y="1544638"/>
          <p14:tracePt t="13083" x="7232650" y="1544638"/>
          <p14:tracePt t="13090" x="7267575" y="1544638"/>
          <p14:tracePt t="13097" x="7291388" y="1544638"/>
          <p14:tracePt t="13104" x="7304088" y="1544638"/>
          <p14:tracePt t="13111" x="7326313" y="1544638"/>
          <p14:tracePt t="13118" x="7362825" y="1555750"/>
          <p14:tracePt t="13125" x="7373938" y="1568450"/>
          <p14:tracePt t="13132" x="7410450" y="1579563"/>
          <p14:tracePt t="13139" x="7458075" y="1603375"/>
          <p14:tracePt t="13146" x="7505700" y="1627188"/>
          <p14:tracePt t="13153" x="7577138" y="1687513"/>
          <p14:tracePt t="13160" x="7670800" y="1804988"/>
          <p14:tracePt t="13167" x="7789863" y="1924050"/>
          <p14:tracePt t="13176" x="7874000" y="2078038"/>
          <p14:tracePt t="13183" x="7943850" y="2220913"/>
          <p14:tracePt t="13190" x="8004175" y="2363788"/>
          <p14:tracePt t="13197" x="8051800" y="2530475"/>
          <p14:tracePt t="13204" x="8062913" y="2649538"/>
          <p14:tracePt t="13211" x="8062913" y="2767013"/>
          <p14:tracePt t="13221" x="8062913" y="2851150"/>
          <p14:tracePt t="13231" x="8027988" y="2933700"/>
          <p14:tracePt t="13233" x="7991475" y="3028950"/>
          <p14:tracePt t="13240" x="7932738" y="3100388"/>
          <p14:tracePt t="13247" x="7885113" y="3182938"/>
          <p14:tracePt t="13254" x="7813675" y="3243263"/>
          <p14:tracePt t="13261" x="7742238" y="3314700"/>
          <p14:tracePt t="13269" x="7646988" y="3373438"/>
          <p14:tracePt t="13276" x="7600950" y="3397250"/>
          <p14:tracePt t="13283" x="7540625" y="3421063"/>
          <p14:tracePt t="13294" x="7493000" y="3432175"/>
          <p14:tracePt t="13302" x="7445375" y="3444875"/>
          <p14:tracePt t="13307" x="7397750" y="3444875"/>
          <p14:tracePt t="13312" x="7339013" y="3432175"/>
          <p14:tracePt t="13318" x="7267575" y="3421063"/>
          <p14:tracePt t="13325" x="7185025" y="3373438"/>
          <p14:tracePt t="13332" x="7113588" y="3349625"/>
          <p14:tracePt t="13340" x="7065963" y="3314700"/>
          <p14:tracePt t="13347" x="7018338" y="3278188"/>
          <p14:tracePt t="13354" x="6983413" y="3243263"/>
          <p14:tracePt t="13361" x="6935788" y="3182938"/>
          <p14:tracePt t="13368" x="6899275" y="3124200"/>
          <p14:tracePt t="13375" x="6888163" y="3076575"/>
          <p14:tracePt t="13383" x="6864350" y="2994025"/>
          <p14:tracePt t="13390" x="6864350" y="2909888"/>
          <p14:tracePt t="13397" x="6864350" y="2827338"/>
          <p14:tracePt t="13404" x="6864350" y="2767013"/>
          <p14:tracePt t="13411" x="6888163" y="2697163"/>
          <p14:tracePt t="13418" x="6911975" y="2660650"/>
          <p14:tracePt t="13425" x="6946900" y="2625725"/>
          <p14:tracePt t="13433" x="6959600" y="2589213"/>
          <p14:tracePt t="13443" x="6994525" y="2565400"/>
          <p14:tracePt t="13451" x="7042150" y="2530475"/>
          <p14:tracePt t="13456" x="7077075" y="2517775"/>
          <p14:tracePt t="13462" x="7124700" y="2493963"/>
          <p14:tracePt t="13472" x="7161213" y="2482850"/>
          <p14:tracePt t="13478" x="7208838" y="2482850"/>
          <p14:tracePt t="13486" x="7219950" y="2470150"/>
          <p14:tracePt t="13492" x="7243763" y="2470150"/>
          <p14:tracePt t="13498" x="7267575" y="2470150"/>
          <p14:tracePt t="13505" x="7291388" y="2470150"/>
          <p14:tracePt t="13512" x="7326313" y="2482850"/>
          <p14:tracePt t="13523" x="7350125" y="2482850"/>
          <p14:tracePt t="13529" x="7386638" y="2506663"/>
          <p14:tracePt t="13534" x="7434263" y="2541588"/>
          <p14:tracePt t="13541" x="7481888" y="2589213"/>
          <p14:tracePt t="13547" x="7540625" y="2673350"/>
          <p14:tracePt t="13557" x="7623175" y="2838450"/>
          <p14:tracePt t="13564" x="7707313" y="3028950"/>
          <p14:tracePt t="13569" x="7778750" y="3206750"/>
          <p14:tracePt t="13576" x="7789863" y="3325813"/>
          <p14:tracePt t="13584" x="7802563" y="3444875"/>
          <p14:tracePt t="13590" x="7802563" y="3563938"/>
          <p14:tracePt t="13598" x="7789863" y="3694113"/>
          <p14:tracePt t="13605" x="7742238" y="3800475"/>
          <p14:tracePt t="13612" x="7683500" y="3908425"/>
          <p14:tracePt t="13619" x="7623175" y="3990975"/>
          <p14:tracePt t="13626" x="7564438" y="4062413"/>
          <p14:tracePt t="13633" x="7529513" y="4121150"/>
          <p14:tracePt t="13640" x="7469188" y="4168775"/>
          <p14:tracePt t="13647" x="7434263" y="4192588"/>
          <p14:tracePt t="13654" x="7421563" y="4216400"/>
          <p14:tracePt t="13661" x="7386638" y="4229100"/>
          <p14:tracePt t="13672" x="7350125" y="4229100"/>
          <p14:tracePt t="13680" x="7304088" y="4229100"/>
          <p14:tracePt t="13686" x="7267575" y="4229100"/>
          <p14:tracePt t="13692" x="7196138" y="4192588"/>
          <p14:tracePt t="13699" x="7124700" y="4157663"/>
          <p14:tracePt t="13707" x="7053263" y="4098925"/>
          <p14:tracePt t="13713" x="6946900" y="4003675"/>
          <p14:tracePt t="13724" x="6851650" y="3895725"/>
          <p14:tracePt t="13730" x="6756400" y="3765550"/>
          <p14:tracePt t="13735" x="6650038" y="3622675"/>
          <p14:tracePt t="13742" x="6626225" y="3492500"/>
          <p14:tracePt t="13748" x="6591300" y="3349625"/>
          <p14:tracePt t="13755" x="6591300" y="3230563"/>
          <p14:tracePt t="13762" x="6591300" y="3111500"/>
          <p14:tracePt t="13773" x="6615113" y="3005138"/>
          <p14:tracePt t="13779" x="6638925" y="2886075"/>
          <p14:tracePt t="13784" x="6697663" y="2779713"/>
          <p14:tracePt t="13791" x="6780213" y="2708275"/>
          <p14:tracePt t="13798" x="6864350" y="2636838"/>
          <p14:tracePt t="13805" x="6959600" y="2541588"/>
          <p14:tracePt t="13812" x="7053263" y="2482850"/>
          <p14:tracePt t="13819" x="7161213" y="2422525"/>
          <p14:tracePt t="13826" x="7243763" y="2376488"/>
          <p14:tracePt t="13833" x="7291388" y="2339975"/>
          <p14:tracePt t="13840" x="7339013" y="2316163"/>
          <p14:tracePt t="13848" x="7373938" y="2305050"/>
          <p14:tracePt t="13855" x="7410450" y="2305050"/>
          <p14:tracePt t="13862" x="7445375" y="2305050"/>
          <p14:tracePt t="13869" x="7469188" y="2305050"/>
          <p14:tracePt t="13876" x="7505700" y="2305050"/>
          <p14:tracePt t="13884" x="7540625" y="2305050"/>
          <p14:tracePt t="13891" x="7553325" y="2316163"/>
          <p14:tracePt t="13898" x="7577138" y="2328863"/>
          <p14:tracePt t="13905" x="7600950" y="2352675"/>
          <p14:tracePt t="13912" x="7612063" y="2376488"/>
          <p14:tracePt t="13919" x="7635875" y="2387600"/>
          <p14:tracePt t="13926" x="7635875" y="2411413"/>
          <p14:tracePt t="13934" x="7659688" y="2446338"/>
          <p14:tracePt t="13941" x="7670800" y="2470150"/>
          <p14:tracePt t="13948" x="7683500" y="2493963"/>
          <p14:tracePt t="13955" x="7694613" y="2530475"/>
          <p14:tracePt t="13962" x="7707313" y="2565400"/>
          <p14:tracePt t="13969" x="7718425" y="2601913"/>
          <p14:tracePt t="13977" x="7718425" y="2625725"/>
          <p14:tracePt t="13984" x="7731125" y="2660650"/>
          <p14:tracePt t="13991" x="7731125" y="2697163"/>
          <p14:tracePt t="13999" x="7731125" y="2720975"/>
          <p14:tracePt t="14005" x="7731125" y="2755900"/>
          <p14:tracePt t="14012" x="7731125" y="2779713"/>
          <p14:tracePt t="14020" x="7731125" y="2790825"/>
          <p14:tracePt t="14027" x="7731125" y="2803525"/>
          <p14:tracePt t="14034" x="7731125" y="2814638"/>
          <p14:tracePt t="14041" x="7731125" y="2827338"/>
          <p14:tracePt t="14048" x="7731125" y="2838450"/>
          <p14:tracePt t="14059" x="7718425" y="2851150"/>
          <p14:tracePt t="14071" x="7718425" y="2862263"/>
          <p14:tracePt t="14077" x="7707313" y="2874963"/>
          <p14:tracePt t="14084" x="7707313" y="2886075"/>
          <p14:tracePt t="14099" x="7707313" y="2898775"/>
          <p14:tracePt t="14106" x="7694613" y="2909888"/>
          <p14:tracePt t="14120" x="7683500" y="2909888"/>
          <p14:tracePt t="14127" x="7683500" y="2922588"/>
          <p14:tracePt t="14137" x="7683500" y="2933700"/>
          <p14:tracePt t="14145" x="7683500" y="2946400"/>
          <p14:tracePt t="14156" x="7670800" y="2946400"/>
          <p14:tracePt t="14163" x="7670800" y="2957513"/>
          <p14:tracePt t="14170" x="7670800" y="2970213"/>
          <p14:tracePt t="14176" x="7659688" y="2970213"/>
          <p14:tracePt t="14183" x="7659688" y="2981325"/>
          <p14:tracePt t="14193" x="7646988" y="2994025"/>
          <p14:tracePt t="14206" x="7646988" y="3005138"/>
          <p14:tracePt t="14213" x="7646988" y="3017838"/>
          <p14:tracePt t="14221" x="7635875" y="3028950"/>
          <p14:tracePt t="14227" x="7635875" y="3041650"/>
          <p14:tracePt t="14234" x="7635875" y="3052763"/>
          <p14:tracePt t="14241" x="7623175" y="3076575"/>
          <p14:tracePt t="14248" x="7612063" y="3100388"/>
          <p14:tracePt t="14255" x="7600950" y="3135313"/>
          <p14:tracePt t="14262" x="7600950" y="3171825"/>
          <p14:tracePt t="14269" x="7588250" y="3206750"/>
          <p14:tracePt t="14277" x="7588250" y="3230563"/>
          <p14:tracePt t="14284" x="7577138" y="3267075"/>
          <p14:tracePt t="14292" x="7564438" y="3302000"/>
          <p14:tracePt t="14299" x="7553325" y="3338513"/>
          <p14:tracePt t="14309" x="7540625" y="3349625"/>
          <p14:tracePt t="14319" x="7540625" y="3386138"/>
          <p14:tracePt t="14325" x="7516813" y="3409950"/>
          <p14:tracePt t="14331" x="7505700" y="3444875"/>
          <p14:tracePt t="14338" x="7493000" y="3468688"/>
          <p14:tracePt t="14345" x="7481888" y="3492500"/>
          <p14:tracePt t="14351" x="7469188" y="3516313"/>
          <p14:tracePt t="14362" x="7458075" y="3527425"/>
          <p14:tracePt t="14365" x="7445375" y="3540125"/>
          <p14:tracePt t="14372" x="7434263" y="3563938"/>
          <p14:tracePt t="14384" x="7410450" y="3575050"/>
          <p14:tracePt t="14392" x="7397750" y="3587750"/>
          <p14:tracePt t="14399" x="7397750" y="3598863"/>
          <p14:tracePt t="14406" x="7386638" y="3598863"/>
          <p14:tracePt t="14413" x="7362825" y="3598863"/>
          <p14:tracePt t="14420" x="7350125" y="3598863"/>
          <p14:tracePt t="14427" x="7326313" y="3598863"/>
          <p14:tracePt t="14436" x="7291388" y="3598863"/>
          <p14:tracePt t="14443" x="7267575" y="3598863"/>
          <p14:tracePt t="14450" x="7243763" y="3598863"/>
          <p14:tracePt t="14457" x="7208838" y="3598863"/>
          <p14:tracePt t="14464" x="7196138" y="3598863"/>
          <p14:tracePt t="14470" x="7161213" y="3598863"/>
          <p14:tracePt t="14478" x="7124700" y="3575050"/>
          <p14:tracePt t="14484" x="7113588" y="3563938"/>
          <p14:tracePt t="14492" x="7089775" y="3551238"/>
          <p14:tracePt t="14499" x="7065963" y="3527425"/>
          <p14:tracePt t="14506" x="7029450" y="3492500"/>
          <p14:tracePt t="14513" x="6994525" y="3468688"/>
          <p14:tracePt t="14520" x="6959600" y="3409950"/>
          <p14:tracePt t="14528" x="6935788" y="3362325"/>
          <p14:tracePt t="14535" x="6888163" y="3278188"/>
          <p14:tracePt t="14542" x="6864350" y="3195638"/>
          <p14:tracePt t="14549" x="6864350" y="3111500"/>
          <p14:tracePt t="14556" x="6851650" y="3028950"/>
          <p14:tracePt t="14563" x="6851650" y="2970213"/>
          <p14:tracePt t="14570" x="6851650" y="2898775"/>
          <p14:tracePt t="14577" x="6851650" y="2838450"/>
          <p14:tracePt t="14584" x="6864350" y="2790825"/>
          <p14:tracePt t="14592" x="6888163" y="2755900"/>
          <p14:tracePt t="14603" x="6911975" y="2708275"/>
          <p14:tracePt t="14606" x="6923088" y="2697163"/>
          <p14:tracePt t="14614" x="6946900" y="2660650"/>
          <p14:tracePt t="14621" x="6970713" y="2636838"/>
          <p14:tracePt t="14628" x="6994525" y="2613025"/>
          <p14:tracePt t="14635" x="7029450" y="2601913"/>
          <p14:tracePt t="14642" x="7042150" y="2578100"/>
          <p14:tracePt t="14649" x="7065963" y="2565400"/>
          <p14:tracePt t="14656" x="7100888" y="2554288"/>
          <p14:tracePt t="14670" x="7124700" y="2541588"/>
          <p14:tracePt t="14674" x="7137400" y="2530475"/>
          <p14:tracePt t="14683" x="7161213" y="2517775"/>
          <p14:tracePt t="14689" x="7185025" y="2506663"/>
          <p14:tracePt t="14703" x="7196138" y="2506663"/>
          <p14:tracePt t="14709" x="7208838" y="2506663"/>
          <p14:tracePt t="14715" x="7219950" y="2493963"/>
          <p14:tracePt t="14721" x="7232650" y="2493963"/>
          <p14:tracePt t="14730" x="7243763" y="2493963"/>
          <p14:tracePt t="14735" x="7256463" y="2493963"/>
          <p14:tracePt t="14742" x="7267575" y="2493963"/>
          <p14:tracePt t="14749" x="7280275" y="2493963"/>
          <p14:tracePt t="14759" x="7291388" y="2493963"/>
          <p14:tracePt t="14764" x="7304088" y="2493963"/>
          <p14:tracePt t="14771" x="7315200" y="2482850"/>
          <p14:tracePt t="14778" x="7326313" y="2482850"/>
          <p14:tracePt t="14785" x="7339013" y="2470150"/>
          <p14:tracePt t="14792" x="7350125" y="2470150"/>
          <p14:tracePt t="14807" x="7362825" y="2459038"/>
          <p14:tracePt t="14814" x="7386638" y="2446338"/>
          <p14:tracePt t="14828" x="7386638" y="2435225"/>
          <p14:tracePt t="14835" x="7397750" y="2422525"/>
          <p14:tracePt t="14842" x="7410450" y="2422525"/>
          <p14:tracePt t="14849" x="7421563" y="2411413"/>
          <p14:tracePt t="14881" x="7434263" y="2411413"/>
          <p14:tracePt t="14902" x="7445375" y="2411413"/>
          <p14:tracePt t="14932" x="7458075" y="2411413"/>
          <p14:tracePt t="14947" x="7469188" y="2411413"/>
          <p14:tracePt t="14954" x="7469188" y="2422525"/>
          <p14:tracePt t="14958" x="7481888" y="2435225"/>
          <p14:tracePt t="14971" x="7493000" y="2435225"/>
          <p14:tracePt t="14978" x="7505700" y="2446338"/>
          <p14:tracePt t="14989" x="7505700" y="2459038"/>
          <p14:tracePt t="14996" x="7529513" y="2459038"/>
          <p14:tracePt t="15001" x="7553325" y="2482850"/>
          <p14:tracePt t="15008" x="7564438" y="2506663"/>
          <p14:tracePt t="15015" x="7600950" y="2541588"/>
          <p14:tracePt t="15021" x="7635875" y="2578100"/>
          <p14:tracePt t="15028" x="7659688" y="2613025"/>
          <p14:tracePt t="15035" x="7694613" y="2636838"/>
          <p14:tracePt t="15043" x="7718425" y="2673350"/>
          <p14:tracePt t="15050" x="7742238" y="2708275"/>
          <p14:tracePt t="15057" x="7766050" y="2743200"/>
          <p14:tracePt t="15064" x="7789863" y="2790825"/>
          <p14:tracePt t="15071" x="7789863" y="2827338"/>
          <p14:tracePt t="15078" x="7813675" y="2851150"/>
          <p14:tracePt t="15085" x="7826375" y="2898775"/>
          <p14:tracePt t="15092" x="7826375" y="2946400"/>
          <p14:tracePt t="15100" x="7837488" y="2994025"/>
          <p14:tracePt t="15111" x="7837488" y="3041650"/>
          <p14:tracePt t="15119" x="7837488" y="3076575"/>
          <p14:tracePt t="15126" x="7837488" y="3159125"/>
          <p14:tracePt t="15130" x="7826375" y="3206750"/>
          <p14:tracePt t="15138" x="7802563" y="3267075"/>
          <p14:tracePt t="15144" x="7778750" y="3314700"/>
          <p14:tracePt t="15151" x="7731125" y="3386138"/>
          <p14:tracePt t="15158" x="7694613" y="3444875"/>
          <p14:tracePt t="15165" x="7646988" y="3492500"/>
          <p14:tracePt t="15172" x="7600950" y="3540125"/>
          <p14:tracePt t="15179" x="7553325" y="3587750"/>
          <p14:tracePt t="15186" x="7505700" y="3622675"/>
          <p14:tracePt t="15193" x="7469188" y="3659188"/>
          <p14:tracePt t="15201" x="7434263" y="3683000"/>
          <p14:tracePt t="15208" x="7397750" y="3706813"/>
          <p14:tracePt t="15215" x="7373938" y="3717925"/>
          <p14:tracePt t="15222" x="7362825" y="3730625"/>
          <p14:tracePt t="15229" x="7326313" y="3741738"/>
          <p14:tracePt t="15236" x="7304088" y="3765550"/>
          <p14:tracePt t="15243" x="7280275" y="3765550"/>
          <p14:tracePt t="15250" x="7256463" y="3776663"/>
          <p14:tracePt t="15257" x="7232650" y="3789363"/>
          <p14:tracePt t="15264" x="7208838" y="3789363"/>
          <p14:tracePt t="15282" x="7196138" y="3800475"/>
          <p14:tracePt t="15291" x="7172325" y="3800475"/>
          <p14:tracePt t="15294" x="7172325" y="3813175"/>
          <p14:tracePt t="15301" x="7161213" y="3813175"/>
          <p14:tracePt t="15308" x="7148513" y="3824288"/>
          <p14:tracePt t="15315" x="7137400" y="3824288"/>
          <p14:tracePt t="15322" x="7124700" y="3824288"/>
          <p14:tracePt t="15329" x="7113588" y="3824288"/>
          <p14:tracePt t="15346" x="7100888" y="3824288"/>
          <p14:tracePt t="15352" x="7089775" y="3824288"/>
          <p14:tracePt t="15365" x="7077075" y="3813175"/>
          <p14:tracePt t="15372" x="7065963" y="3813175"/>
          <p14:tracePt t="15379" x="7065963" y="3800475"/>
          <p14:tracePt t="15388" x="7053263" y="3800475"/>
          <p14:tracePt t="15401" x="7053263" y="3789363"/>
          <p14:tracePt t="15415" x="7053263" y="3776663"/>
          <p14:tracePt t="15422" x="7042150" y="3776663"/>
          <p14:tracePt t="15451" x="7042150" y="3765550"/>
          <p14:tracePt t="15518" x="7053263" y="3765550"/>
          <p14:tracePt t="15537" x="7065963" y="3765550"/>
          <p14:tracePt t="15551" x="7077075" y="3765550"/>
          <p14:tracePt t="15579" x="7089775" y="3765550"/>
          <p14:tracePt t="15600" x="7100888" y="3765550"/>
          <p14:tracePt t="15622" x="7100888" y="3754438"/>
          <p14:tracePt t="15637" x="7113588" y="3754438"/>
          <p14:tracePt t="15690" x="7113588" y="3741738"/>
          <p14:tracePt t="15697" x="7124700" y="3741738"/>
          <p14:tracePt t="15787" x="7137400" y="3741738"/>
          <p14:tracePt t="15869" x="7148513" y="3741738"/>
          <p14:tracePt t="16012" x="7148513" y="3754438"/>
          <p14:tracePt t="16033" x="7148513" y="3765550"/>
          <p14:tracePt t="16067" x="7137400" y="3765550"/>
          <p14:tracePt t="16084" x="7124700" y="3765550"/>
          <p14:tracePt t="16093" x="7113588" y="3765550"/>
          <p14:tracePt t="16110" x="7100888" y="3765550"/>
          <p14:tracePt t="16118" x="7089775" y="3765550"/>
          <p14:tracePt t="16131" x="7077075" y="3765550"/>
          <p14:tracePt t="16138" x="7065963" y="3765550"/>
          <p14:tracePt t="16152" x="7053263" y="3765550"/>
          <p14:tracePt t="16166" x="7042150" y="3765550"/>
          <p14:tracePt t="16173" x="7029450" y="3765550"/>
          <p14:tracePt t="16188" x="7018338" y="3765550"/>
          <p14:tracePt t="16202" x="7007225" y="3765550"/>
          <p14:tracePt t="16210" x="6994525" y="3754438"/>
          <p14:tracePt t="16217" x="6994525" y="3741738"/>
          <p14:tracePt t="16224" x="6970713" y="3730625"/>
          <p14:tracePt t="16231" x="6959600" y="3706813"/>
          <p14:tracePt t="16238" x="6923088" y="3683000"/>
          <p14:tracePt t="16245" x="6899275" y="3635375"/>
          <p14:tracePt t="16252" x="6888163" y="3611563"/>
          <p14:tracePt t="16259" x="6864350" y="3563938"/>
          <p14:tracePt t="16266" x="6840538" y="3503613"/>
          <p14:tracePt t="16277" x="6804025" y="3455988"/>
          <p14:tracePt t="16284" x="6780213" y="3409950"/>
          <p14:tracePt t="16290" x="6769100" y="3373438"/>
          <p14:tracePt t="16296" x="6769100" y="3338513"/>
          <p14:tracePt t="16305" x="6769100" y="3302000"/>
          <p14:tracePt t="16312" x="6769100" y="3267075"/>
          <p14:tracePt t="16319" x="6756400" y="3243263"/>
          <p14:tracePt t="16325" x="6756400" y="3206750"/>
          <p14:tracePt t="16332" x="6756400" y="3182938"/>
          <p14:tracePt t="16339" x="6756400" y="3171825"/>
          <p14:tracePt t="16349" x="6756400" y="3159125"/>
          <p14:tracePt t="16354" x="6756400" y="3135313"/>
          <p14:tracePt t="16374" x="6756400" y="3124200"/>
          <p14:tracePt t="16395" x="6756400" y="3111500"/>
          <p14:tracePt t="16402" x="6769100" y="3111500"/>
          <p14:tracePt t="16409" x="6780213" y="3111500"/>
          <p14:tracePt t="16427" x="6792913" y="3111500"/>
          <p14:tracePt t="16437" x="6804025" y="3111500"/>
          <p14:tracePt t="16456" x="6816725" y="3111500"/>
          <p14:tracePt t="16462" x="6827838" y="3111500"/>
          <p14:tracePt t="16476" x="6840538" y="3111500"/>
          <p14:tracePt t="16488" x="6851650" y="3111500"/>
          <p14:tracePt t="16495" x="6864350" y="3111500"/>
          <p14:tracePt t="16532" x="6875463" y="3111500"/>
          <p14:tracePt t="16546" x="6888163" y="3111500"/>
          <p14:tracePt t="16581" x="6899275" y="3111500"/>
          <p14:tracePt t="16833" x="6899275" y="3124200"/>
          <p14:tracePt t="16878" x="6899275" y="3135313"/>
          <p14:tracePt t="16893" x="6899275" y="3148013"/>
          <p14:tracePt t="16906" x="6899275" y="3159125"/>
          <p14:tracePt t="16926" x="6899275" y="3171825"/>
          <p14:tracePt t="16933" x="6899275" y="3182938"/>
          <p14:tracePt t="16940" x="6899275" y="3195638"/>
          <p14:tracePt t="16947" x="6888163" y="3219450"/>
          <p14:tracePt t="16954" x="6875463" y="3267075"/>
          <p14:tracePt t="16960" x="6864350" y="3314700"/>
          <p14:tracePt t="16967" x="6840538" y="3373438"/>
          <p14:tracePt t="16975" x="6804025" y="3455988"/>
          <p14:tracePt t="16982" x="6756400" y="3646488"/>
          <p14:tracePt t="16989" x="6662738" y="3943350"/>
          <p14:tracePt t="16996" x="6591300" y="4287838"/>
          <p14:tracePt t="17003" x="6496050" y="4584700"/>
          <p14:tracePt t="17010" x="6424613" y="4764088"/>
          <p14:tracePt t="17017" x="6353175" y="4929188"/>
          <p14:tracePt t="17026" x="6318250" y="5048250"/>
          <p14:tracePt t="17280" x="6816725" y="5108575"/>
          <p14:tracePt t="17290" x="6864350" y="5108575"/>
          <p14:tracePt t="17296" x="6899275" y="5095875"/>
          <p14:tracePt t="17300" x="6923088" y="5095875"/>
          <p14:tracePt t="17305" x="6959600" y="5095875"/>
          <p14:tracePt t="17311" x="6994525" y="5095875"/>
          <p14:tracePt t="17318" x="7007225" y="5095875"/>
          <p14:tracePt t="17328" x="7042150" y="5095875"/>
          <p14:tracePt t="17334" x="7077075" y="5108575"/>
          <p14:tracePt t="17341" x="7100888" y="5108575"/>
          <p14:tracePt t="17347" x="7137400" y="5119688"/>
          <p14:tracePt t="17354" x="7172325" y="5119688"/>
          <p14:tracePt t="17363" x="7185025" y="5119688"/>
          <p14:tracePt t="17369" x="7208838" y="5119688"/>
          <p14:tracePt t="17376" x="7232650" y="5119688"/>
          <p14:tracePt t="17383" x="7232650" y="5132388"/>
          <p14:tracePt t="17390" x="7256463" y="5132388"/>
          <p14:tracePt t="17397" x="7267575" y="5132388"/>
          <p14:tracePt t="17411" x="7280275" y="5132388"/>
          <p14:tracePt t="17426" x="7291388" y="5132388"/>
          <p14:tracePt t="17455" x="7280275" y="5132388"/>
          <p14:tracePt t="17462" x="7267575" y="5132388"/>
          <p14:tracePt t="17472" x="7243763" y="5119688"/>
          <p14:tracePt t="17482" x="7208838" y="5119688"/>
          <p14:tracePt t="17489" x="7161213" y="5095875"/>
          <p14:tracePt t="17494" x="7137400" y="5072063"/>
          <p14:tracePt t="17499" x="7089775" y="5048250"/>
          <p14:tracePt t="17506" x="7029450" y="5000625"/>
          <p14:tracePt t="17512" x="6994525" y="4989513"/>
          <p14:tracePt t="17519" x="6970713" y="4965700"/>
          <p14:tracePt t="17526" x="6935788" y="4941888"/>
          <p14:tracePt t="17533" x="6911975" y="4918075"/>
          <p14:tracePt t="17540" x="6888163" y="4905375"/>
          <p14:tracePt t="17548" x="6888163" y="4894263"/>
          <p14:tracePt t="17555" x="6875463" y="4881563"/>
          <p14:tracePt t="17562" x="6851650" y="4870450"/>
          <p14:tracePt t="17569" x="6851650" y="4857750"/>
          <p14:tracePt t="17576" x="6840538" y="4857750"/>
          <p14:tracePt t="17583" x="6840538" y="4846638"/>
          <p14:tracePt t="17597" x="6840538" y="4833938"/>
          <p14:tracePt t="17604" x="6840538" y="4822825"/>
          <p14:tracePt t="17621" x="6840538" y="4810125"/>
          <p14:tracePt t="17631" x="6840538" y="4799013"/>
          <p14:tracePt t="17638" x="6851650" y="4799013"/>
          <p14:tracePt t="17644" x="6864350" y="4799013"/>
          <p14:tracePt t="17651" x="6888163" y="4787900"/>
          <p14:tracePt t="17657" x="6911975" y="4775200"/>
          <p14:tracePt t="17664" x="6946900" y="4764088"/>
          <p14:tracePt t="17671" x="6970713" y="4751388"/>
          <p14:tracePt t="17678" x="7007225" y="4740275"/>
          <p14:tracePt t="17685" x="7053263" y="4740275"/>
          <p14:tracePt t="17692" x="7100888" y="4727575"/>
          <p14:tracePt t="17699" x="7161213" y="4727575"/>
          <p14:tracePt t="17706" x="7219950" y="4727575"/>
          <p14:tracePt t="17713" x="7280275" y="4727575"/>
          <p14:tracePt t="17719" x="7339013" y="4727575"/>
          <p14:tracePt t="17726" x="7386638" y="4740275"/>
          <p14:tracePt t="17734" x="7434263" y="4751388"/>
          <p14:tracePt t="17741" x="7469188" y="4751388"/>
          <p14:tracePt t="17748" x="7493000" y="4764088"/>
          <p14:tracePt t="17755" x="7505700" y="4764088"/>
          <p14:tracePt t="17762" x="7516813" y="4775200"/>
          <p14:tracePt t="17775" x="7529513" y="4787900"/>
          <p14:tracePt t="17785" x="7540625" y="4787900"/>
          <p14:tracePt t="17791" x="7553325" y="4787900"/>
          <p14:tracePt t="17805" x="7553325" y="4799013"/>
          <p14:tracePt t="17812" x="7553325" y="4810125"/>
          <p14:tracePt t="17834" x="7553325" y="4822825"/>
          <p14:tracePt t="17841" x="7553325" y="4833938"/>
          <p14:tracePt t="17858" x="7540625" y="4833938"/>
          <p14:tracePt t="17868" x="7505700" y="4846638"/>
          <p14:tracePt t="17879" x="7458075" y="4846638"/>
          <p14:tracePt t="17886" x="7421563" y="4846638"/>
          <p14:tracePt t="17891" x="7386638" y="4846638"/>
          <p14:tracePt t="17898" x="7350125" y="4846638"/>
          <p14:tracePt t="17905" x="7326313" y="4846638"/>
          <p14:tracePt t="17912" x="7291388" y="4846638"/>
          <p14:tracePt t="17919" x="7256463" y="4846638"/>
          <p14:tracePt t="17926" x="7232650" y="4846638"/>
          <p14:tracePt t="17934" x="7196138" y="4846638"/>
          <p14:tracePt t="17948" x="7161213" y="4846638"/>
          <p14:tracePt t="17952" x="7137400" y="4846638"/>
          <p14:tracePt t="17959" x="7100888" y="4833938"/>
          <p14:tracePt t="17965" x="7077075" y="4822825"/>
          <p14:tracePt t="17971" x="7065963" y="4810125"/>
          <p14:tracePt t="17978" x="7053263" y="4799013"/>
          <p14:tracePt t="17985" x="7029450" y="4799013"/>
          <p14:tracePt t="17994" x="7029450" y="4787900"/>
          <p14:tracePt t="17999" x="7018338" y="4775200"/>
          <p14:tracePt t="18012" x="7018338" y="4764088"/>
          <p14:tracePt t="18019" x="7018338" y="4740275"/>
          <p14:tracePt t="18026" x="7018338" y="4727575"/>
          <p14:tracePt t="18034" x="7029450" y="4692650"/>
          <p14:tracePt t="18041" x="7053263" y="4656138"/>
          <p14:tracePt t="18048" x="7065963" y="4621213"/>
          <p14:tracePt t="18060" x="7100888" y="4597400"/>
          <p14:tracePt t="18070" x="7137400" y="4584700"/>
          <p14:tracePt t="18072" x="7172325" y="4560888"/>
          <p14:tracePt t="18078" x="7232650" y="4513263"/>
          <p14:tracePt t="18084" x="7280275" y="4489450"/>
          <p14:tracePt t="18091" x="7373938" y="4465638"/>
          <p14:tracePt t="18098" x="7434263" y="4443413"/>
          <p14:tracePt t="18105" x="7505700" y="4430713"/>
          <p14:tracePt t="18112" x="7564438" y="4419600"/>
          <p14:tracePt t="18119" x="7623175" y="4395788"/>
          <p14:tracePt t="18126" x="7670800" y="4383088"/>
          <p14:tracePt t="18134" x="7718425" y="4383088"/>
          <p14:tracePt t="18142" x="7754938" y="4383088"/>
          <p14:tracePt t="18152" x="7778750" y="4383088"/>
          <p14:tracePt t="18161" x="7802563" y="4383088"/>
          <p14:tracePt t="18166" x="7826375" y="4383088"/>
          <p14:tracePt t="18172" x="7837488" y="4383088"/>
          <p14:tracePt t="18178" x="7850188" y="4383088"/>
          <p14:tracePt t="18185" x="7861300" y="4383088"/>
          <p14:tracePt t="18200" x="7874000" y="4383088"/>
          <p14:tracePt t="18249" x="7861300" y="4383088"/>
          <p14:tracePt t="18256" x="7826375" y="4383088"/>
          <p14:tracePt t="18263" x="7789863" y="4383088"/>
          <p14:tracePt t="18275" x="7742238" y="4383088"/>
          <p14:tracePt t="18284" x="7683500" y="4371975"/>
          <p14:tracePt t="18290" x="7600950" y="4371975"/>
          <p14:tracePt t="18295" x="7529513" y="4359275"/>
          <p14:tracePt t="18299" x="7469188" y="4335463"/>
          <p14:tracePt t="18306" x="7397750" y="4324350"/>
          <p14:tracePt t="18313" x="7339013" y="4311650"/>
          <p14:tracePt t="18320" x="7256463" y="4276725"/>
          <p14:tracePt t="18327" x="7113588" y="4229100"/>
          <p14:tracePt t="18334" x="6970713" y="4205288"/>
          <p14:tracePt t="18342" x="6780213" y="4144963"/>
          <p14:tracePt t="18349" x="6626225" y="4086225"/>
          <p14:tracePt t="18356" x="6496050" y="4038600"/>
          <p14:tracePt t="18363" x="6424613" y="3990975"/>
          <p14:tracePt t="18370" x="6376988" y="3990975"/>
          <p14:tracePt t="18377" x="6353175" y="3967163"/>
          <p14:tracePt t="18384" x="6318250" y="3956050"/>
          <p14:tracePt t="18391" x="6294438" y="3956050"/>
          <p14:tracePt t="18398" x="6294438" y="3943350"/>
          <p14:tracePt t="18409" x="6270625" y="3932238"/>
          <p14:tracePt t="18417" x="6257925" y="3932238"/>
          <p14:tracePt t="18422" x="6246813" y="3919538"/>
          <p14:tracePt t="18428" x="6234113" y="3919538"/>
          <p14:tracePt t="18443" x="6223000" y="3919538"/>
          <p14:tracePt t="18552" x="6234113" y="3919538"/>
          <p14:tracePt t="18581" x="6246813" y="3919538"/>
          <p14:tracePt t="18600" x="6257925" y="3919538"/>
          <p14:tracePt t="18607" x="6270625" y="3919538"/>
          <p14:tracePt t="18627" x="6281738" y="3919538"/>
          <p14:tracePt t="18634" x="6294438" y="3919538"/>
          <p14:tracePt t="18661" x="6305550" y="3919538"/>
          <p14:tracePt t="18670" x="6318250" y="3919538"/>
          <p14:tracePt t="18677" x="6329363" y="3919538"/>
          <p14:tracePt t="18687" x="6342063" y="3919538"/>
          <p14:tracePt t="18696" x="6353175" y="3919538"/>
          <p14:tracePt t="18724" x="6365875" y="3919538"/>
          <p14:tracePt t="18733" x="6376988" y="3919538"/>
          <p14:tracePt t="18738" x="6389688" y="3919538"/>
          <p14:tracePt t="18757" x="6400800" y="3919538"/>
          <p14:tracePt t="18764" x="6411913" y="3919538"/>
          <p14:tracePt t="18771" x="6424613" y="3919538"/>
          <p14:tracePt t="18778" x="6448425" y="3919538"/>
          <p14:tracePt t="18785" x="6483350" y="3919538"/>
          <p14:tracePt t="18792" x="6507163" y="3932238"/>
          <p14:tracePt t="18799" x="6543675" y="3943350"/>
          <p14:tracePt t="18807" x="6591300" y="3943350"/>
          <p14:tracePt t="18816" x="6638925" y="3956050"/>
          <p14:tracePt t="18826" x="6673850" y="3967163"/>
          <p14:tracePt t="18832" x="6721475" y="3979863"/>
          <p14:tracePt t="18838" x="6769100" y="3990975"/>
          <p14:tracePt t="18845" x="6840538" y="4003675"/>
          <p14:tracePt t="18852" x="6899275" y="4027488"/>
          <p14:tracePt t="18858" x="6983413" y="4062413"/>
          <p14:tracePt t="18868" x="7077075" y="4098925"/>
          <p14:tracePt t="18874" x="7137400" y="4133850"/>
          <p14:tracePt t="18880" x="7196138" y="4168775"/>
          <p14:tracePt t="18887" x="7232650" y="4192588"/>
          <p14:tracePt t="18893" x="7256463" y="4216400"/>
          <p14:tracePt t="18900" x="7280275" y="4240213"/>
          <p14:tracePt t="18907" x="7304088" y="4252913"/>
          <p14:tracePt t="18919" x="7315200" y="4276725"/>
          <p14:tracePt t="18924" x="7326313" y="4300538"/>
          <p14:tracePt t="18930" x="7339013" y="4324350"/>
          <p14:tracePt t="18936" x="7339013" y="4348163"/>
          <p14:tracePt t="18943" x="7339013" y="4371975"/>
          <p14:tracePt t="18950" x="7326313" y="4383088"/>
          <p14:tracePt t="18957" x="7315200" y="4395788"/>
          <p14:tracePt t="18964" x="7304088" y="4419600"/>
          <p14:tracePt t="18971" x="7291388" y="4419600"/>
          <p14:tracePt t="18978" x="7267575" y="4419600"/>
          <p14:tracePt t="18992" x="7243763" y="4419600"/>
          <p14:tracePt t="19000" x="7232650" y="4419600"/>
          <p14:tracePt t="19007" x="7196138" y="4395788"/>
          <p14:tracePt t="19014" x="7172325" y="4335463"/>
          <p14:tracePt t="19021" x="7124700" y="4168775"/>
          <p14:tracePt t="19028" x="7089775" y="3776663"/>
          <p14:tracePt t="19035" x="7065963" y="3314700"/>
          <p14:tracePt t="19042" x="7089775" y="3052763"/>
          <p14:tracePt t="19050" x="7100888" y="2874963"/>
          <p14:tracePt t="19057" x="7148513" y="2732088"/>
          <p14:tracePt t="19067" x="7185025" y="2649538"/>
          <p14:tracePt t="19076" x="7243763" y="2554288"/>
          <p14:tracePt t="19082" x="7280275" y="2506663"/>
          <p14:tracePt t="19088" x="7304088" y="2470150"/>
          <p14:tracePt t="19095" x="7350125" y="2435225"/>
          <p14:tracePt t="19102" x="7386638" y="2411413"/>
          <p14:tracePt t="19108" x="7410450" y="2387600"/>
          <p14:tracePt t="19115" x="7434263" y="2376488"/>
          <p14:tracePt t="19122" x="7469188" y="2376488"/>
          <p14:tracePt t="19133" x="7505700" y="2352675"/>
          <p14:tracePt t="19139" x="7553325" y="2328863"/>
          <p14:tracePt t="19143" x="7612063" y="2316163"/>
          <p14:tracePt t="19155" x="7707313" y="2281238"/>
          <p14:tracePt t="19161" x="7766050" y="2281238"/>
          <p14:tracePt t="19166" x="7885113" y="2268538"/>
          <p14:tracePt t="19172" x="7980363" y="2268538"/>
          <p14:tracePt t="19179" x="8062913" y="2281238"/>
          <p14:tracePt t="19186" x="8147050" y="2292350"/>
          <p14:tracePt t="19193" x="8218488" y="2328863"/>
          <p14:tracePt t="19200" x="8264525" y="2363788"/>
          <p14:tracePt t="19207" x="8335963" y="2411413"/>
          <p14:tracePt t="19214" x="8372475" y="2435225"/>
          <p14:tracePt t="19221" x="8431213" y="2506663"/>
          <p14:tracePt t="19228" x="8455025" y="2578100"/>
          <p14:tracePt t="19240" x="8478838" y="2625725"/>
          <p14:tracePt t="19248" x="8515350" y="2697163"/>
          <p14:tracePt t="19251" x="8515350" y="2755900"/>
          <p14:tracePt t="19258" x="8526463" y="2814638"/>
          <p14:tracePt t="19265" x="8526463" y="2922588"/>
          <p14:tracePt t="19272" x="8515350" y="3041650"/>
          <p14:tracePt t="19279" x="8491538" y="3182938"/>
          <p14:tracePt t="19286" x="8443913" y="3349625"/>
          <p14:tracePt t="19293" x="8359775" y="3492500"/>
          <p14:tracePt t="19300" x="8264525" y="3635375"/>
          <p14:tracePt t="19307" x="8099425" y="3813175"/>
          <p14:tracePt t="19314" x="7956550" y="3967163"/>
          <p14:tracePt t="19321" x="7826375" y="4075113"/>
          <p14:tracePt t="19328" x="7694613" y="4192588"/>
          <p14:tracePt t="19335" x="7600950" y="4287838"/>
          <p14:tracePt t="19342" x="7516813" y="4324350"/>
          <p14:tracePt t="19351" x="7458075" y="4371975"/>
          <p14:tracePt t="19358" x="7397750" y="4383088"/>
          <p14:tracePt t="19365" x="7362825" y="4395788"/>
          <p14:tracePt t="19373" x="7315200" y="4406900"/>
          <p14:tracePt t="19380" x="7304088" y="4406900"/>
          <p14:tracePt t="19387" x="7280275" y="4406900"/>
          <p14:tracePt t="19394" x="7256463" y="4406900"/>
          <p14:tracePt t="19407" x="7243763" y="4406900"/>
          <p14:tracePt t="19415" x="7232650" y="4406900"/>
          <p14:tracePt t="19443" x="7219950" y="4406900"/>
          <p14:tracePt t="19458" x="7208838" y="4406900"/>
          <p14:tracePt t="19502" x="7208838" y="4419600"/>
          <p14:tracePt t="19519" x="7208838" y="4430713"/>
          <p14:tracePt t="19522" x="7219950" y="4430713"/>
          <p14:tracePt t="19543" x="7232650" y="4430713"/>
          <p14:tracePt t="19551" x="7243763" y="4443413"/>
          <p14:tracePt t="19565" x="7256463" y="4454525"/>
          <p14:tracePt t="19572" x="7267575" y="4454525"/>
          <p14:tracePt t="19579" x="7267575" y="4465638"/>
          <p14:tracePt t="19586" x="7280275" y="4465638"/>
          <p14:tracePt t="19601" x="7291388" y="4465638"/>
          <p14:tracePt t="19607" x="7304088" y="4465638"/>
          <p14:tracePt t="19622" x="7315200" y="4478338"/>
          <p14:tracePt t="19636" x="7326313" y="4478338"/>
          <p14:tracePt t="19644" x="7339013" y="4478338"/>
          <p14:tracePt t="19658" x="7350125" y="4478338"/>
          <p14:tracePt t="19665" x="7362825" y="4478338"/>
          <p14:tracePt t="19694" x="7373938" y="4478338"/>
          <p14:tracePt t="19708" x="7386638" y="4478338"/>
          <p14:tracePt t="19715" x="7386638" y="4489450"/>
          <p14:tracePt t="19750" x="7386638" y="4502150"/>
          <p14:tracePt t="19766" x="7373938" y="4513263"/>
          <p14:tracePt t="19780" x="7362825" y="4513263"/>
          <p14:tracePt t="19787" x="7339013" y="4513263"/>
          <p14:tracePt t="19794" x="7326313" y="4513263"/>
          <p14:tracePt t="19801" x="7291388" y="4513263"/>
          <p14:tracePt t="19808" x="7267575" y="4513263"/>
          <p14:tracePt t="19815" x="7219950" y="4513263"/>
          <p14:tracePt t="19822" x="7161213" y="4513263"/>
          <p14:tracePt t="19829" x="7113588" y="4502150"/>
          <p14:tracePt t="19837" x="7065963" y="4502150"/>
          <p14:tracePt t="19843" x="7018338" y="4489450"/>
          <p14:tracePt t="19853" x="6970713" y="4489450"/>
          <p14:tracePt t="19860" x="6946900" y="4489450"/>
          <p14:tracePt t="19867" x="6899275" y="4478338"/>
          <p14:tracePt t="19873" x="6875463" y="4478338"/>
          <p14:tracePt t="19880" x="6851650" y="4465638"/>
          <p14:tracePt t="19887" x="6840538" y="4465638"/>
          <p14:tracePt t="19900" x="6816725" y="4465638"/>
          <p14:tracePt t="19911" x="6792913" y="4465638"/>
          <p14:tracePt t="19916" x="6780213" y="4465638"/>
          <p14:tracePt t="19930" x="6769100" y="4465638"/>
          <p14:tracePt t="19936" x="6756400" y="4465638"/>
          <p14:tracePt t="19951" x="6745288" y="4465638"/>
          <p14:tracePt t="19966" x="6732588" y="4465638"/>
          <p14:tracePt t="19980" x="6732588" y="4478338"/>
          <p14:tracePt t="20037" x="6745288" y="4478338"/>
          <p14:tracePt t="20077" x="6756400" y="4478338"/>
          <p14:tracePt t="20093" x="6769100" y="4478338"/>
          <p14:tracePt t="20130" x="6780213" y="4478338"/>
          <p14:tracePt t="20160" x="6792913" y="4478338"/>
          <p14:tracePt t="21722" x="6804025" y="4478338"/>
          <p14:tracePt t="21732" x="6804025" y="4465638"/>
          <p14:tracePt t="21739" x="6804025" y="4454525"/>
          <p14:tracePt t="21761" x="6804025" y="4443413"/>
          <p14:tracePt t="21820" x="6804025" y="4454525"/>
          <p14:tracePt t="21835" x="6804025" y="4465638"/>
          <p14:tracePt t="21849" x="6792913" y="4465638"/>
          <p14:tracePt t="21855" x="6792913" y="4478338"/>
          <p14:tracePt t="21868" x="6780213" y="4478338"/>
          <p14:tracePt t="21883" x="6780213" y="4489450"/>
          <p14:tracePt t="21905" x="6769100" y="4489450"/>
          <p14:tracePt t="21919" x="6756400" y="4489450"/>
          <p14:tracePt t="22015" x="6745288" y="4489450"/>
          <p14:tracePt t="22057" x="6732588" y="4489450"/>
          <p14:tracePt t="22136" x="6721475" y="4489450"/>
          <p14:tracePt t="22322" x="6708775" y="4489450"/>
          <p14:tracePt t="22394" x="6708775" y="4478338"/>
          <p14:tracePt t="22398" x="6697663" y="4478338"/>
          <p14:tracePt t="22572" x="6697663" y="4465638"/>
          <p14:tracePt t="22709" x="6697663" y="4454525"/>
          <p14:tracePt t="23968" x="6697663" y="4443413"/>
          <p14:tracePt t="23986" x="6686550" y="4443413"/>
          <p14:tracePt t="23993" x="6686550" y="4430713"/>
          <p14:tracePt t="24008" x="6673850" y="4430713"/>
          <p14:tracePt t="24029" x="6673850" y="4419600"/>
          <p14:tracePt t="24036" x="6662738" y="4419600"/>
          <p14:tracePt t="24043" x="6662738" y="4406900"/>
          <p14:tracePt t="24057" x="6662738" y="4395788"/>
          <p14:tracePt t="24064" x="6650038" y="4395788"/>
          <p14:tracePt t="24079" x="6638925" y="4371975"/>
          <p14:tracePt t="24086" x="6638925" y="4359275"/>
          <p14:tracePt t="24093" x="6626225" y="4335463"/>
          <p14:tracePt t="24100" x="6615113" y="4287838"/>
          <p14:tracePt t="24110" x="6591300" y="4240213"/>
          <p14:tracePt t="24116" x="6567488" y="4157663"/>
          <p14:tracePt t="24123" x="6519863" y="3956050"/>
          <p14:tracePt t="24130" x="6389688" y="3598863"/>
          <p14:tracePt t="24137" x="6223000" y="2957513"/>
          <p14:tracePt t="24144" x="6115050" y="2257425"/>
          <p14:tracePt t="24151" x="5997575" y="1425575"/>
          <p14:tracePt t="24158" x="5949950" y="927100"/>
          <p14:tracePt t="24165" x="5865813" y="3444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High-Level vs. Low-Level Languages</a:t>
            </a:r>
            <a:endParaRPr dirty="0"/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531200" flipH="1">
            <a:off x="1462100" y="1996823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51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rot="-460491" flipH="1">
            <a:off x="5032795" y="2000609"/>
            <a:ext cx="2709432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Low-Level Languages</a:t>
            </a:r>
            <a:endParaRPr dirty="0"/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High-Level Languages</a:t>
            </a:r>
            <a:endParaRPr dirty="0"/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"/>
          </p:nvPr>
        </p:nvSpPr>
        <p:spPr>
          <a:xfrm>
            <a:off x="1600207" y="2089298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e.g., C</a:t>
            </a:r>
            <a:endParaRPr dirty="0"/>
          </a:p>
        </p:txBody>
      </p:sp>
      <p:sp>
        <p:nvSpPr>
          <p:cNvPr id="2406" name="Google Shape;2406;p51"/>
          <p:cNvSpPr txBox="1">
            <a:spLocks noGrp="1"/>
          </p:cNvSpPr>
          <p:nvPr>
            <p:ph type="subTitle" idx="5"/>
          </p:nvPr>
        </p:nvSpPr>
        <p:spPr>
          <a:xfrm>
            <a:off x="1521254" y="2926451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Closer to hardware.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control but harder to write.</a:t>
            </a:r>
            <a:endParaRPr dirty="0"/>
          </a:p>
        </p:txBody>
      </p:sp>
      <p:sp>
        <p:nvSpPr>
          <p:cNvPr id="2407" name="Google Shape;2407;p51"/>
          <p:cNvSpPr txBox="1">
            <a:spLocks noGrp="1"/>
          </p:cNvSpPr>
          <p:nvPr>
            <p:ph type="title" idx="6"/>
          </p:nvPr>
        </p:nvSpPr>
        <p:spPr>
          <a:xfrm flipH="1">
            <a:off x="5095753" y="2086858"/>
            <a:ext cx="251442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e.g., Python</a:t>
            </a:r>
            <a:endParaRPr dirty="0"/>
          </a:p>
        </p:txBody>
      </p:sp>
      <p:sp>
        <p:nvSpPr>
          <p:cNvPr id="2408" name="Google Shape;2408;p51"/>
          <p:cNvSpPr txBox="1">
            <a:spLocks noGrp="1"/>
          </p:cNvSpPr>
          <p:nvPr>
            <p:ph type="subTitle" idx="7"/>
          </p:nvPr>
        </p:nvSpPr>
        <p:spPr>
          <a:xfrm>
            <a:off x="5095753" y="2926451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Easier to read and write.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Slower but more productive.</a:t>
            </a:r>
          </a:p>
        </p:txBody>
      </p:sp>
      <p:pic>
        <p:nvPicPr>
          <p:cNvPr id="2377" name="Audio 2376">
            <a:hlinkClick r:id="" action="ppaction://media"/>
            <a:extLst>
              <a:ext uri="{FF2B5EF4-FFF2-40B4-BE49-F238E27FC236}">
                <a16:creationId xmlns:a16="http://schemas.microsoft.com/office/drawing/2014/main" id="{3E06331E-9EE6-C948-6B84-6E311CEC47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37"/>
    </mc:Choice>
    <mc:Fallback>
      <p:transition spd="slow" advTm="19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7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" x="4025900" y="1247775"/>
          <p14:tracePt t="366" x="3835400" y="1330325"/>
          <p14:tracePt t="373" x="3692525" y="1425575"/>
          <p14:tracePt t="380" x="3586163" y="1508125"/>
          <p14:tracePt t="387" x="3467100" y="1603375"/>
          <p14:tracePt t="394" x="3360738" y="1698625"/>
          <p14:tracePt t="404" x="3265488" y="1770063"/>
          <p14:tracePt t="413" x="3182938" y="1841500"/>
          <p14:tracePt t="419" x="3122613" y="1912938"/>
          <p14:tracePt t="425" x="3063875" y="1971675"/>
          <p14:tracePt t="432" x="3040063" y="1995488"/>
          <p14:tracePt t="438" x="3016250" y="2019300"/>
          <p14:tracePt t="448" x="2992438" y="2032000"/>
          <p14:tracePt t="455" x="2981325" y="2043113"/>
          <p14:tracePt t="460" x="2981325" y="2055813"/>
          <p14:tracePt t="468" x="2968625" y="2055813"/>
          <p14:tracePt t="474" x="2968625" y="2066925"/>
          <p14:tracePt t="481" x="2957513" y="2066925"/>
          <p14:tracePt t="488" x="2957513" y="2078038"/>
          <p14:tracePt t="518" x="2957513" y="2066925"/>
          <p14:tracePt t="528" x="2957513" y="2032000"/>
          <p14:tracePt t="534" x="2981325" y="1984375"/>
          <p14:tracePt t="540" x="3063875" y="1876425"/>
          <p14:tracePt t="544" x="3230563" y="1639888"/>
          <p14:tracePt t="551" x="3586163" y="1258888"/>
          <p14:tracePt t="558" x="4084638" y="879475"/>
          <p14:tracePt t="566" x="4513263" y="654050"/>
          <p14:tracePt t="573" x="4678363" y="582613"/>
          <p14:tracePt t="580" x="4786313" y="569913"/>
          <p14:tracePt t="587" x="4879975" y="558800"/>
          <p14:tracePt t="594" x="4987925" y="558800"/>
          <p14:tracePt t="601" x="5083175" y="558800"/>
          <p14:tracePt t="608" x="5189538" y="558800"/>
          <p14:tracePt t="615" x="5332413" y="606425"/>
          <p14:tracePt t="622" x="5438775" y="654050"/>
          <p14:tracePt t="629" x="5557838" y="712788"/>
          <p14:tracePt t="637" x="5653088" y="760413"/>
          <p14:tracePt t="644" x="5735638" y="795338"/>
          <p14:tracePt t="651" x="5807075" y="842963"/>
          <p14:tracePt t="658" x="5878513" y="879475"/>
          <p14:tracePt t="666" x="5926138" y="927100"/>
          <p14:tracePt t="673" x="5973763" y="962025"/>
          <p14:tracePt t="680" x="6045200" y="1009650"/>
          <p14:tracePt t="687" x="6080125" y="1022350"/>
          <p14:tracePt t="701" x="6115050" y="1044575"/>
          <p14:tracePt t="705" x="6151563" y="1068388"/>
          <p14:tracePt t="715" x="6175375" y="1092200"/>
          <p14:tracePt t="722" x="6210300" y="1116013"/>
          <p14:tracePt t="726" x="6234113" y="1128713"/>
          <p14:tracePt t="731" x="6257925" y="1139825"/>
          <p14:tracePt t="738" x="6281738" y="1152525"/>
          <p14:tracePt t="745" x="6294438" y="1163638"/>
          <p14:tracePt t="751" x="6318250" y="1176338"/>
          <p14:tracePt t="770" x="6342063" y="1187450"/>
          <p14:tracePt t="781" x="6353175" y="1187450"/>
          <p14:tracePt t="795" x="6365875" y="1187450"/>
          <p14:tracePt t="823" x="6353175" y="1187450"/>
          <p14:tracePt t="830" x="6305550" y="1187450"/>
          <p14:tracePt t="837" x="6234113" y="1152525"/>
          <p14:tracePt t="844" x="6115050" y="1116013"/>
          <p14:tracePt t="851" x="5830888" y="1057275"/>
          <p14:tracePt t="858" x="5248275" y="998538"/>
          <p14:tracePt t="869" x="4357688" y="974725"/>
          <p14:tracePt t="877" x="3668713" y="985838"/>
          <p14:tracePt t="883" x="3289300" y="1033463"/>
          <p14:tracePt t="888" x="2981325" y="1092200"/>
          <p14:tracePt t="895" x="2708275" y="1152525"/>
          <p14:tracePt t="902" x="2517775" y="1200150"/>
          <p14:tracePt t="909" x="2339975" y="1271588"/>
          <p14:tracePt t="918" x="2197100" y="1319213"/>
          <p14:tracePt t="924" x="2066925" y="1366838"/>
          <p14:tracePt t="931" x="1958975" y="1425575"/>
          <p14:tracePt t="937" x="1911350" y="1460500"/>
          <p14:tracePt t="949" x="1863725" y="1484313"/>
          <p14:tracePt t="955" x="1828800" y="1508125"/>
          <p14:tracePt t="961" x="1804988" y="1520825"/>
          <p14:tracePt t="967" x="1804988" y="1531938"/>
          <p14:tracePt t="974" x="1804988" y="1544638"/>
          <p14:tracePt t="981" x="1793875" y="1544638"/>
          <p14:tracePt t="991" x="1793875" y="1555750"/>
          <p14:tracePt t="995" x="1793875" y="1568450"/>
          <p14:tracePt t="1018" x="1793875" y="1579563"/>
          <p14:tracePt t="1026" x="1804988" y="1579563"/>
          <p14:tracePt t="1033" x="1828800" y="1592263"/>
          <p14:tracePt t="1038" x="1839913" y="1592263"/>
          <p14:tracePt t="1045" x="1887538" y="1592263"/>
          <p14:tracePt t="1052" x="1947863" y="1592263"/>
          <p14:tracePt t="1059" x="2054225" y="1592263"/>
          <p14:tracePt t="1065" x="2244725" y="1555750"/>
          <p14:tracePt t="1074" x="2708275" y="1484313"/>
          <p14:tracePt t="1081" x="3419475" y="1343025"/>
          <p14:tracePt t="1088" x="4013200" y="1235075"/>
          <p14:tracePt t="1098" x="4275138" y="1200150"/>
          <p14:tracePt t="1107" x="4476750" y="1163638"/>
          <p14:tracePt t="1113" x="4667250" y="1163638"/>
          <p14:tracePt t="1120" x="4833938" y="1176338"/>
          <p14:tracePt t="1128" x="4987925" y="1200150"/>
          <p14:tracePt t="1135" x="5130800" y="1235075"/>
          <p14:tracePt t="1140" x="5272088" y="1282700"/>
          <p14:tracePt t="1147" x="5403850" y="1330325"/>
          <p14:tracePt t="1153" x="5510213" y="1389063"/>
          <p14:tracePt t="1160" x="5616575" y="1449388"/>
          <p14:tracePt t="1167" x="5688013" y="1497013"/>
          <p14:tracePt t="1175" x="5759450" y="1555750"/>
          <p14:tracePt t="1182" x="5807075" y="1592263"/>
          <p14:tracePt t="1189" x="5865813" y="1639888"/>
          <p14:tracePt t="1201" x="5913438" y="1698625"/>
          <p14:tracePt t="1211" x="5937250" y="1722438"/>
          <p14:tracePt t="1213" x="5961063" y="1733550"/>
          <p14:tracePt t="1218" x="5984875" y="1770063"/>
          <p14:tracePt t="1224" x="5984875" y="1793875"/>
          <p14:tracePt t="1231" x="5997575" y="1817688"/>
          <p14:tracePt t="1238" x="6008688" y="1817688"/>
          <p14:tracePt t="1245" x="6008688" y="1841500"/>
          <p14:tracePt t="1252" x="6008688" y="1852613"/>
          <p14:tracePt t="1277" x="5997575" y="1865313"/>
          <p14:tracePt t="1286" x="5973763" y="1865313"/>
          <p14:tracePt t="1292" x="5926138" y="1865313"/>
          <p14:tracePt t="1296" x="5842000" y="1841500"/>
          <p14:tracePt t="1303" x="5676900" y="1770063"/>
          <p14:tracePt t="1310" x="5403850" y="1663700"/>
          <p14:tracePt t="1317" x="5035550" y="1520825"/>
          <p14:tracePt t="1324" x="4476750" y="1389063"/>
          <p14:tracePt t="1333" x="3883025" y="1271588"/>
          <p14:tracePt t="1339" x="3633788" y="1258888"/>
          <p14:tracePt t="1347" x="3455988" y="1247775"/>
          <p14:tracePt t="1353" x="3313113" y="1247775"/>
          <p14:tracePt t="1360" x="3159125" y="1247775"/>
          <p14:tracePt t="1366" x="3005138" y="1247775"/>
          <p14:tracePt t="1374" x="2873375" y="1247775"/>
          <p14:tracePt t="1383" x="2778125" y="1247775"/>
          <p14:tracePt t="1389" x="2708275" y="1271588"/>
          <p14:tracePt t="1396" x="2684463" y="1282700"/>
          <p14:tracePt t="1403" x="2660650" y="1295400"/>
          <p14:tracePt t="1410" x="2624138" y="1295400"/>
          <p14:tracePt t="1417" x="2613025" y="1306513"/>
          <p14:tracePt t="1431" x="2600325" y="1319213"/>
          <p14:tracePt t="1439" x="2600325" y="1330325"/>
          <p14:tracePt t="1451" x="2589213" y="1330325"/>
          <p14:tracePt t="1464" x="2589213" y="1343025"/>
          <p14:tracePt t="1482" x="2600325" y="1354138"/>
          <p14:tracePt t="1496" x="2624138" y="1366838"/>
          <p14:tracePt t="1503" x="2660650" y="1366838"/>
          <p14:tracePt t="1510" x="2695575" y="1366838"/>
          <p14:tracePt t="1517" x="2790825" y="1343025"/>
          <p14:tracePt t="1524" x="3028950" y="1295400"/>
          <p14:tracePt t="1531" x="3538538" y="1163638"/>
          <p14:tracePt t="1538" x="4216400" y="998538"/>
          <p14:tracePt t="1545" x="4857750" y="855663"/>
          <p14:tracePt t="1552" x="5083175" y="819150"/>
          <p14:tracePt t="1559" x="5260975" y="819150"/>
          <p14:tracePt t="1566" x="5438775" y="831850"/>
          <p14:tracePt t="1574" x="5616575" y="831850"/>
          <p14:tracePt t="1582" x="5759450" y="855663"/>
          <p14:tracePt t="1589" x="5913438" y="879475"/>
          <p14:tracePt t="1596" x="6045200" y="914400"/>
          <p14:tracePt t="1603" x="6138863" y="950913"/>
          <p14:tracePt t="1610" x="6234113" y="974725"/>
          <p14:tracePt t="1617" x="6281738" y="998538"/>
          <p14:tracePt t="1624" x="6329363" y="1022350"/>
          <p14:tracePt t="1631" x="6365875" y="1057275"/>
          <p14:tracePt t="1638" x="6400800" y="1081088"/>
          <p14:tracePt t="1645" x="6411913" y="1092200"/>
          <p14:tracePt t="1652" x="6424613" y="1104900"/>
          <p14:tracePt t="1659" x="6448425" y="1116013"/>
          <p14:tracePt t="1667" x="6448425" y="1128713"/>
          <p14:tracePt t="1675" x="6459538" y="1139825"/>
          <p14:tracePt t="1683" x="6472238" y="1152525"/>
          <p14:tracePt t="1713" x="6472238" y="1163638"/>
          <p14:tracePt t="1729" x="6448425" y="1163638"/>
          <p14:tracePt t="1732" x="6411913" y="1163638"/>
          <p14:tracePt t="1738" x="6353175" y="1152525"/>
          <p14:tracePt t="1745" x="6223000" y="1116013"/>
          <p14:tracePt t="1757" x="5913438" y="1044575"/>
          <p14:tracePt t="1765" x="5046663" y="890588"/>
          <p14:tracePt t="1770" x="3954463" y="831850"/>
          <p14:tracePt t="1774" x="3384550" y="831850"/>
          <p14:tracePt t="1782" x="3087688" y="808038"/>
          <p14:tracePt t="1789" x="2897188" y="819150"/>
          <p14:tracePt t="1796" x="2636838" y="855663"/>
          <p14:tracePt t="1803" x="2339975" y="890588"/>
          <p14:tracePt t="1810" x="2101850" y="950913"/>
          <p14:tracePt t="1817" x="1900238" y="998538"/>
          <p14:tracePt t="1824" x="1757363" y="1044575"/>
          <p14:tracePt t="1835" x="1674813" y="1068388"/>
          <p14:tracePt t="1841" x="1627188" y="1092200"/>
          <p14:tracePt t="1848" x="1579563" y="1104900"/>
          <p14:tracePt t="1855" x="1555750" y="1116013"/>
          <p14:tracePt t="1862" x="1555750" y="1128713"/>
          <p14:tracePt t="1869" x="1543050" y="1128713"/>
          <p14:tracePt t="1888" x="1543050" y="1139825"/>
          <p14:tracePt t="1904" x="1555750" y="1139825"/>
          <p14:tracePt t="1911" x="1566863" y="1139825"/>
          <p14:tracePt t="1918" x="1603375" y="1139825"/>
          <p14:tracePt t="1925" x="1638300" y="1139825"/>
          <p14:tracePt t="1938" x="1698625" y="1139825"/>
          <p14:tracePt t="1942" x="1839913" y="1116013"/>
          <p14:tracePt t="1950" x="2149475" y="1057275"/>
          <p14:tracePt t="1955" x="2825750" y="927100"/>
          <p14:tracePt t="1961" x="3527425" y="831850"/>
          <p14:tracePt t="1968" x="4002088" y="831850"/>
          <p14:tracePt t="1974" x="4203700" y="842963"/>
          <p14:tracePt t="1982" x="4381500" y="842963"/>
          <p14:tracePt t="1989" x="4560888" y="879475"/>
          <p14:tracePt t="1996" x="4773613" y="938213"/>
          <p14:tracePt t="2004" x="4916488" y="985838"/>
          <p14:tracePt t="2011" x="5022850" y="1033463"/>
          <p14:tracePt t="2018" x="5118100" y="1081088"/>
          <p14:tracePt t="2025" x="5189538" y="1139825"/>
          <p14:tracePt t="2032" x="5248275" y="1176338"/>
          <p14:tracePt t="2039" x="5295900" y="1211263"/>
          <p14:tracePt t="2046" x="5332413" y="1235075"/>
          <p14:tracePt t="2053" x="5367338" y="1271588"/>
          <p14:tracePt t="2063" x="5380038" y="1282700"/>
          <p14:tracePt t="2072" x="5391150" y="1295400"/>
          <p14:tracePt t="2079" x="5403850" y="1319213"/>
          <p14:tracePt t="2085" x="5427663" y="1343025"/>
          <p14:tracePt t="2091" x="5427663" y="1354138"/>
          <p14:tracePt t="2104" x="5438775" y="1366838"/>
          <p14:tracePt t="2118" x="5451475" y="1366838"/>
          <p14:tracePt t="2122" x="5451475" y="1377950"/>
          <p14:tracePt t="2130" x="5462588" y="1377950"/>
          <p14:tracePt t="2193" x="5451475" y="1377950"/>
          <p14:tracePt t="2208" x="5438775" y="1377950"/>
          <p14:tracePt t="2250" x="5427663" y="1377950"/>
          <p14:tracePt t="2264" x="5414963" y="1377950"/>
          <p14:tracePt t="2277" x="5414963" y="1389063"/>
          <p14:tracePt t="2284" x="5414963" y="1401763"/>
          <p14:tracePt t="2297" x="5403850" y="1412875"/>
          <p14:tracePt t="2307" x="5391150" y="1412875"/>
          <p14:tracePt t="2314" x="5380038" y="1436688"/>
          <p14:tracePt t="2319" x="5367338" y="1460500"/>
          <p14:tracePt t="2326" x="5343525" y="1484313"/>
          <p14:tracePt t="2333" x="5319713" y="1531938"/>
          <p14:tracePt t="2340" x="5260975" y="1592263"/>
          <p14:tracePt t="2347" x="5189538" y="1687513"/>
          <p14:tracePt t="2354" x="5070475" y="1817688"/>
          <p14:tracePt t="2363" x="4964113" y="1936750"/>
          <p14:tracePt t="2371" x="4833938" y="2090738"/>
          <p14:tracePt t="2378" x="4691063" y="2257425"/>
          <p14:tracePt t="2384" x="4560888" y="2411413"/>
          <p14:tracePt t="2391" x="4441825" y="2541588"/>
          <p14:tracePt t="2397" x="4298950" y="2673350"/>
          <p14:tracePt t="2404" x="4144963" y="2803525"/>
          <p14:tracePt t="2411" x="4013200" y="2922588"/>
          <p14:tracePt t="2419" x="3906838" y="2981325"/>
          <p14:tracePt t="2426" x="3835400" y="3041650"/>
          <p14:tracePt t="2438" x="3787775" y="3076575"/>
          <p14:tracePt t="2445" x="3729038" y="3111500"/>
          <p14:tracePt t="2452" x="3705225" y="3135313"/>
          <p14:tracePt t="2459" x="3681413" y="3159125"/>
          <p14:tracePt t="2466" x="3668713" y="3171825"/>
          <p14:tracePt t="2473" x="3657600" y="3182938"/>
          <p14:tracePt t="2480" x="3633788" y="3182938"/>
          <p14:tracePt t="2491" x="3609975" y="3182938"/>
          <p14:tracePt t="2494" x="3609975" y="3195638"/>
          <p14:tracePt t="2501" x="3575050" y="3195638"/>
          <p14:tracePt t="2505" x="3562350" y="3195638"/>
          <p14:tracePt t="2512" x="3551238" y="3195638"/>
          <p14:tracePt t="2519" x="3514725" y="3182938"/>
          <p14:tracePt t="2526" x="3467100" y="3135313"/>
          <p14:tracePt t="2533" x="3395663" y="3052763"/>
          <p14:tracePt t="2540" x="3254375" y="2803525"/>
          <p14:tracePt t="2547" x="3135313" y="2281238"/>
          <p14:tracePt t="2557" x="3051175" y="1616075"/>
          <p14:tracePt t="2565" x="3087688" y="1009650"/>
          <p14:tracePt t="2571" x="3182938" y="606425"/>
          <p14:tracePt t="2578" x="3265488" y="285750"/>
          <p14:tracePt t="2584" x="3371850" y="95250"/>
          <p14:tracePt t="2737" x="4476750" y="0"/>
          <p14:tracePt t="2746" x="4560888" y="214313"/>
          <p14:tracePt t="2749" x="4643438" y="463550"/>
          <p14:tracePt t="2755" x="4678363" y="665163"/>
          <p14:tracePt t="2762" x="4678363" y="879475"/>
          <p14:tracePt t="2769" x="4654550" y="1081088"/>
          <p14:tracePt t="2776" x="4619625" y="1235075"/>
          <p14:tracePt t="2783" x="4560888" y="1401763"/>
          <p14:tracePt t="2791" x="4489450" y="1579563"/>
          <p14:tracePt t="2798" x="4370388" y="1828800"/>
          <p14:tracePt t="2805" x="4227513" y="2101850"/>
          <p14:tracePt t="2812" x="4108450" y="2268538"/>
          <p14:tracePt t="2819" x="4002088" y="2363788"/>
          <p14:tracePt t="2826" x="3906838" y="2435225"/>
          <p14:tracePt t="2835" x="3800475" y="2493963"/>
          <p14:tracePt t="2842" x="3729038" y="2541588"/>
          <p14:tracePt t="2849" x="3668713" y="2554288"/>
          <p14:tracePt t="2862" x="3622675" y="2565400"/>
          <p14:tracePt t="2866" x="3598863" y="2578100"/>
          <p14:tracePt t="2875" x="3575050" y="2578100"/>
          <p14:tracePt t="2880" x="3538538" y="2578100"/>
          <p14:tracePt t="2885" x="3503613" y="2578100"/>
          <p14:tracePt t="2892" x="3490913" y="2578100"/>
          <p14:tracePt t="2898" x="3443288" y="2565400"/>
          <p14:tracePt t="2905" x="3408363" y="2554288"/>
          <p14:tracePt t="2912" x="3360738" y="2517775"/>
          <p14:tracePt t="2919" x="3325813" y="2493963"/>
          <p14:tracePt t="2927" x="3289300" y="2446338"/>
          <p14:tracePt t="2934" x="3241675" y="2387600"/>
          <p14:tracePt t="2941" x="3206750" y="2305050"/>
          <p14:tracePt t="2951" x="3159125" y="2197100"/>
          <p14:tracePt t="2960" x="3135313" y="2055813"/>
          <p14:tracePt t="2967" x="3135313" y="1900238"/>
          <p14:tracePt t="2973" x="3135313" y="1687513"/>
          <p14:tracePt t="2982" x="3182938" y="1484313"/>
          <p14:tracePt t="2986" x="3278188" y="1271588"/>
          <p14:tracePt t="2992" x="3360738" y="1128713"/>
          <p14:tracePt t="2998" x="3419475" y="1022350"/>
          <p14:tracePt t="3005" x="3490913" y="962025"/>
          <p14:tracePt t="3012" x="3527425" y="927100"/>
          <p14:tracePt t="3020" x="3562350" y="903288"/>
          <p14:tracePt t="3029" x="3562350" y="890588"/>
          <p14:tracePt t="3035" x="3598863" y="879475"/>
          <p14:tracePt t="3041" x="3622675" y="866775"/>
          <p14:tracePt t="3048" x="3646488" y="866775"/>
          <p14:tracePt t="3057" x="3681413" y="866775"/>
          <p14:tracePt t="3063" x="3716338" y="866775"/>
          <p14:tracePt t="3070" x="3763963" y="866775"/>
          <p14:tracePt t="3081" x="3787775" y="866775"/>
          <p14:tracePt t="3087" x="3824288" y="879475"/>
          <p14:tracePt t="3093" x="3859213" y="890588"/>
          <p14:tracePt t="3099" x="3906838" y="938213"/>
          <p14:tracePt t="3106" x="3943350" y="985838"/>
          <p14:tracePt t="3113" x="4002088" y="1057275"/>
          <p14:tracePt t="3120" x="4060825" y="1128713"/>
          <p14:tracePt t="3131" x="4121150" y="1235075"/>
          <p14:tracePt t="3137" x="4179888" y="1343025"/>
          <p14:tracePt t="3142" x="4227513" y="1449388"/>
          <p14:tracePt t="3149" x="4264025" y="1555750"/>
          <p14:tracePt t="3156" x="4275138" y="1711325"/>
          <p14:tracePt t="3162" x="4286250" y="1889125"/>
          <p14:tracePt t="3169" x="4286250" y="2043113"/>
          <p14:tracePt t="3177" x="4275138" y="2185988"/>
          <p14:tracePt t="3184" x="4251325" y="2328863"/>
          <p14:tracePt t="3191" x="4203700" y="2470150"/>
          <p14:tracePt t="3201" x="4144963" y="2660650"/>
          <p14:tracePt t="3207" x="4073525" y="2814638"/>
          <p14:tracePt t="3213" x="3989388" y="2970213"/>
          <p14:tracePt t="3220" x="3919538" y="3076575"/>
          <p14:tracePt t="3227" x="3859213" y="3148013"/>
          <p14:tracePt t="3234" x="3824288" y="3195638"/>
          <p14:tracePt t="3243" x="3800475" y="3230563"/>
          <p14:tracePt t="3248" x="3776663" y="3267075"/>
          <p14:tracePt t="3258" x="3752850" y="3278188"/>
          <p14:tracePt t="3267" x="3740150" y="3290888"/>
          <p14:tracePt t="3274" x="3740150" y="3314700"/>
          <p14:tracePt t="3279" x="3716338" y="3325813"/>
          <p14:tracePt t="3286" x="3705225" y="3338513"/>
          <p14:tracePt t="3294" x="3705225" y="3349625"/>
          <p14:tracePt t="3302" x="3692525" y="3362325"/>
          <p14:tracePt t="3314" x="3692525" y="3373438"/>
          <p14:tracePt t="3321" x="3681413" y="3373438"/>
          <p14:tracePt t="3328" x="3681413" y="3386138"/>
          <p14:tracePt t="3335" x="3668713" y="3386138"/>
          <p14:tracePt t="3348" x="3668713" y="3397250"/>
          <p14:tracePt t="3361" x="3668713" y="3409950"/>
          <p14:tracePt t="3473" x="3681413" y="3409950"/>
          <p14:tracePt t="3487" x="3681413" y="3397250"/>
          <p14:tracePt t="3500" x="3692525" y="3386138"/>
          <p14:tracePt t="3507" x="3692525" y="3373438"/>
          <p14:tracePt t="3514" x="3692525" y="3362325"/>
          <p14:tracePt t="3521" x="3692525" y="3349625"/>
          <p14:tracePt t="3528" x="3692525" y="3325813"/>
          <p14:tracePt t="3543" x="3692525" y="3290888"/>
          <p14:tracePt t="3546" x="3681413" y="3267075"/>
          <p14:tracePt t="3550" x="3657600" y="3219450"/>
          <p14:tracePt t="3557" x="3633788" y="3182938"/>
          <p14:tracePt t="3564" x="3609975" y="3148013"/>
          <p14:tracePt t="3571" x="3575050" y="3111500"/>
          <p14:tracePt t="3578" x="3514725" y="3076575"/>
          <p14:tracePt t="3585" x="3395663" y="3028950"/>
          <p14:tracePt t="3592" x="3230563" y="2994025"/>
          <p14:tracePt t="3600" x="3040063" y="2957513"/>
          <p14:tracePt t="3612" x="2873375" y="2946400"/>
          <p14:tracePt t="3625" x="2636838" y="2933700"/>
          <p14:tracePt t="3634" x="2576513" y="2933700"/>
          <p14:tracePt t="3639" x="2541588" y="2922588"/>
          <p14:tracePt t="3643" x="2505075" y="2922588"/>
          <p14:tracePt t="3649" x="2505075" y="2909888"/>
          <p14:tracePt t="3656" x="2493963" y="2909888"/>
          <p14:tracePt t="3663" x="2481263" y="2898775"/>
          <p14:tracePt t="3670" x="2470150" y="2898775"/>
          <p14:tracePt t="3692" x="2481263" y="2874963"/>
          <p14:tracePt t="3700" x="2505075" y="2862263"/>
          <p14:tracePt t="3707" x="2528888" y="2851150"/>
          <p14:tracePt t="3714" x="2565400" y="2827338"/>
          <p14:tracePt t="3721" x="2624138" y="2814638"/>
          <p14:tracePt t="3731" x="2708275" y="2803525"/>
          <p14:tracePt t="3735" x="2790825" y="2790825"/>
          <p14:tracePt t="3742" x="2921000" y="2779713"/>
          <p14:tracePt t="3749" x="3051175" y="2755900"/>
          <p14:tracePt t="3756" x="3217863" y="2755900"/>
          <p14:tracePt t="3763" x="3336925" y="2755900"/>
          <p14:tracePt t="3771" x="3432175" y="2755900"/>
          <p14:tracePt t="3778" x="3514725" y="2767013"/>
          <p14:tracePt t="3785" x="3598863" y="2767013"/>
          <p14:tracePt t="3793" x="3681413" y="2779713"/>
          <p14:tracePt t="3800" x="3716338" y="2779713"/>
          <p14:tracePt t="3807" x="3752850" y="2790825"/>
          <p14:tracePt t="3814" x="3787775" y="2790825"/>
          <p14:tracePt t="3821" x="3824288" y="2790825"/>
          <p14:tracePt t="3828" x="3848100" y="2803525"/>
          <p14:tracePt t="3836" x="3871913" y="2803525"/>
          <p14:tracePt t="3842" x="3895725" y="2814638"/>
          <p14:tracePt t="3849" x="3906838" y="2814638"/>
          <p14:tracePt t="3856" x="3930650" y="2814638"/>
          <p14:tracePt t="3864" x="3943350" y="2814638"/>
          <p14:tracePt t="3878" x="3965575" y="2814638"/>
          <p14:tracePt t="3892" x="3978275" y="2814638"/>
          <p14:tracePt t="3910" x="3989388" y="2814638"/>
          <p14:tracePt t="3923" x="4002088" y="2814638"/>
          <p14:tracePt t="3993" x="3989388" y="2814638"/>
          <p14:tracePt t="4010" x="3978275" y="2803525"/>
          <p14:tracePt t="4016" x="3965575" y="2803525"/>
          <p14:tracePt t="4023" x="3954463" y="2803525"/>
          <p14:tracePt t="4030" x="3943350" y="2790825"/>
          <p14:tracePt t="4036" x="3930650" y="2790825"/>
          <p14:tracePt t="4050" x="3906838" y="2790825"/>
          <p14:tracePt t="4057" x="3895725" y="2779713"/>
          <p14:tracePt t="4076" x="3883025" y="2767013"/>
          <p14:tracePt t="4086" x="3871913" y="2767013"/>
          <p14:tracePt t="4100" x="3859213" y="2767013"/>
          <p14:tracePt t="4108" x="3859213" y="2755900"/>
          <p14:tracePt t="4115" x="3848100" y="2755900"/>
          <p14:tracePt t="4129" x="3835400" y="2755900"/>
          <p14:tracePt t="4380" x="3835400" y="2767013"/>
          <p14:tracePt t="4408" x="3835400" y="2779713"/>
          <p14:tracePt t="4475" x="3835400" y="2790825"/>
          <p14:tracePt t="8245" x="3954463" y="2649538"/>
          <p14:tracePt t="8257" x="4192588" y="2387600"/>
          <p14:tracePt t="8266" x="4465638" y="2114550"/>
          <p14:tracePt t="8271" x="4678363" y="1936750"/>
          <p14:tracePt t="8275" x="4927600" y="1781175"/>
          <p14:tracePt t="8280" x="5118100" y="1674813"/>
          <p14:tracePt t="8290" x="5284788" y="1603375"/>
          <p14:tracePt t="8296" x="5403850" y="1555750"/>
          <p14:tracePt t="8301" x="5545138" y="1531938"/>
          <p14:tracePt t="8308" x="5676900" y="1497013"/>
          <p14:tracePt t="8314" x="5794375" y="1484313"/>
          <p14:tracePt t="8321" x="5913438" y="1484313"/>
          <p14:tracePt t="8331" x="6032500" y="1484313"/>
          <p14:tracePt t="8337" x="6115050" y="1484313"/>
          <p14:tracePt t="8343" x="6199188" y="1508125"/>
          <p14:tracePt t="8349" x="6246813" y="1520825"/>
          <p14:tracePt t="8357" x="6318250" y="1555750"/>
          <p14:tracePt t="8364" x="6353175" y="1568450"/>
          <p14:tracePt t="8371" x="6424613" y="1603375"/>
          <p14:tracePt t="8378" x="6483350" y="1639888"/>
          <p14:tracePt t="8386" x="6507163" y="1663700"/>
          <p14:tracePt t="8393" x="6543675" y="1687513"/>
          <p14:tracePt t="8403" x="6578600" y="1722438"/>
          <p14:tracePt t="8412" x="6615113" y="1770063"/>
          <p14:tracePt t="8418" x="6662738" y="1828800"/>
          <p14:tracePt t="8423" x="6686550" y="1876425"/>
          <p14:tracePt t="8428" x="6697663" y="1924050"/>
          <p14:tracePt t="8435" x="6721475" y="1984375"/>
          <p14:tracePt t="8442" x="6732588" y="2032000"/>
          <p14:tracePt t="8449" x="6745288" y="2078038"/>
          <p14:tracePt t="8457" x="6745288" y="2138363"/>
          <p14:tracePt t="8464" x="6745288" y="2197100"/>
          <p14:tracePt t="8472" x="6721475" y="2339975"/>
          <p14:tracePt t="8479" x="6686550" y="2506663"/>
          <p14:tracePt t="8486" x="6615113" y="2743200"/>
          <p14:tracePt t="8493" x="6530975" y="2922588"/>
          <p14:tracePt t="8500" x="6459538" y="3065463"/>
          <p14:tracePt t="8507" x="6376988" y="3219450"/>
          <p14:tracePt t="8515" x="6294438" y="3302000"/>
          <p14:tracePt t="8522" x="6234113" y="3409950"/>
          <p14:tracePt t="8530" x="6199188" y="3479800"/>
          <p14:tracePt t="8536" x="6151563" y="3527425"/>
          <p14:tracePt t="8543" x="6103938" y="3587750"/>
          <p14:tracePt t="8550" x="6069013" y="3635375"/>
          <p14:tracePt t="8558" x="6008688" y="3659188"/>
          <p14:tracePt t="8565" x="5984875" y="3694113"/>
          <p14:tracePt t="8577" x="5926138" y="3717925"/>
          <p14:tracePt t="8587" x="5902325" y="3741738"/>
          <p14:tracePt t="8589" x="5865813" y="3754438"/>
          <p14:tracePt t="8595" x="5842000" y="3765550"/>
          <p14:tracePt t="8601" x="5830888" y="3765550"/>
          <p14:tracePt t="8608" x="5807075" y="3765550"/>
          <p14:tracePt t="8614" x="5783263" y="3765550"/>
          <p14:tracePt t="8621" x="5772150" y="3765550"/>
          <p14:tracePt t="8628" x="5759450" y="3754438"/>
          <p14:tracePt t="8635" x="5735638" y="3741738"/>
          <p14:tracePt t="8646" x="5724525" y="3706813"/>
          <p14:tracePt t="8654" x="5700713" y="3670300"/>
          <p14:tracePt t="8659" x="5653088" y="3611563"/>
          <p14:tracePt t="8665" x="5592763" y="3444875"/>
          <p14:tracePt t="8672" x="5521325" y="3243263"/>
          <p14:tracePt t="8679" x="5462588" y="2970213"/>
          <p14:tracePt t="8686" x="5451475" y="2767013"/>
          <p14:tracePt t="8693" x="5451475" y="2554288"/>
          <p14:tracePt t="8700" x="5451475" y="2387600"/>
          <p14:tracePt t="8707" x="5462588" y="2292350"/>
          <p14:tracePt t="8714" x="5497513" y="2209800"/>
          <p14:tracePt t="8725" x="5521325" y="2138363"/>
          <p14:tracePt t="8733" x="5545138" y="2066925"/>
          <p14:tracePt t="8741" x="5568950" y="2032000"/>
          <p14:tracePt t="8744" x="5605463" y="1984375"/>
          <p14:tracePt t="8753" x="5629275" y="1960563"/>
          <p14:tracePt t="8759" x="5664200" y="1924050"/>
          <p14:tracePt t="8766" x="5700713" y="1889125"/>
          <p14:tracePt t="8772" x="5735638" y="1828800"/>
          <p14:tracePt t="8779" x="5807075" y="1781175"/>
          <p14:tracePt t="8787" x="5902325" y="1698625"/>
          <p14:tracePt t="8793" x="5984875" y="1639888"/>
          <p14:tracePt t="8800" x="6045200" y="1603375"/>
          <p14:tracePt t="8807" x="6103938" y="1555750"/>
          <p14:tracePt t="8815" x="6138863" y="1544638"/>
          <p14:tracePt t="8822" x="6199188" y="1531938"/>
          <p14:tracePt t="8829" x="6246813" y="1531938"/>
          <p14:tracePt t="8836" x="6294438" y="1531938"/>
          <p14:tracePt t="8843" x="6353175" y="1531938"/>
          <p14:tracePt t="8850" x="6400800" y="1531938"/>
          <p14:tracePt t="8861" x="6448425" y="1531938"/>
          <p14:tracePt t="8871" x="6483350" y="1544638"/>
          <p14:tracePt t="8877" x="6530975" y="1555750"/>
          <p14:tracePt t="8883" x="6567488" y="1579563"/>
          <p14:tracePt t="8892" x="6615113" y="1603375"/>
          <p14:tracePt t="8895" x="6650038" y="1639888"/>
          <p14:tracePt t="8902" x="6697663" y="1674813"/>
          <p14:tracePt t="8908" x="6756400" y="1733550"/>
          <p14:tracePt t="8915" x="6816725" y="1804988"/>
          <p14:tracePt t="8922" x="6851650" y="1876425"/>
          <p14:tracePt t="8929" x="6899275" y="1947863"/>
          <p14:tracePt t="8936" x="6935788" y="2008188"/>
          <p14:tracePt t="8943" x="6959600" y="2066925"/>
          <p14:tracePt t="8950" x="6994525" y="2125663"/>
          <p14:tracePt t="8957" x="6994525" y="2173288"/>
          <p14:tracePt t="8965" x="7007225" y="2220913"/>
          <p14:tracePt t="8974" x="7007225" y="2281238"/>
          <p14:tracePt t="8981" x="7018338" y="2328863"/>
          <p14:tracePt t="8988" x="7018338" y="2387600"/>
          <p14:tracePt t="8995" x="7018338" y="2446338"/>
          <p14:tracePt t="9002" x="7018338" y="2493963"/>
          <p14:tracePt t="9009" x="7018338" y="2554288"/>
          <p14:tracePt t="9015" x="6994525" y="2625725"/>
          <p14:tracePt t="9028" x="6983413" y="2684463"/>
          <p14:tracePt t="9032" x="6970713" y="2732088"/>
          <p14:tracePt t="9043" x="6946900" y="2803525"/>
          <p14:tracePt t="9049" x="6923088" y="2874963"/>
          <p14:tracePt t="9054" x="6875463" y="2922588"/>
          <p14:tracePt t="9058" x="6851650" y="2970213"/>
          <p14:tracePt t="9066" x="6816725" y="3041650"/>
          <p14:tracePt t="9073" x="6780213" y="3076575"/>
          <p14:tracePt t="9082" x="6745288" y="3124200"/>
          <p14:tracePt t="9089" x="6721475" y="3159125"/>
          <p14:tracePt t="9094" x="6686550" y="3195638"/>
          <p14:tracePt t="9101" x="6662738" y="3230563"/>
          <p14:tracePt t="9108" x="6638925" y="3243263"/>
          <p14:tracePt t="9115" x="6615113" y="3267075"/>
          <p14:tracePt t="9122" x="6615113" y="3278188"/>
          <p14:tracePt t="9129" x="6591300" y="3290888"/>
          <p14:tracePt t="9136" x="6578600" y="3290888"/>
          <p14:tracePt t="9151" x="6554788" y="3302000"/>
          <p14:tracePt t="9158" x="6543675" y="3302000"/>
          <p14:tracePt t="9173" x="6530975" y="3302000"/>
          <p14:tracePt t="9180" x="6519863" y="3302000"/>
          <p14:tracePt t="9187" x="6507163" y="3302000"/>
          <p14:tracePt t="9202" x="6496050" y="3278188"/>
          <p14:tracePt t="9205" x="6472238" y="3267075"/>
          <p14:tracePt t="9219" x="6459538" y="3243263"/>
          <p14:tracePt t="9225" x="6448425" y="3219450"/>
          <p14:tracePt t="9237" x="6435725" y="3195638"/>
          <p14:tracePt t="9245" x="6424613" y="3182938"/>
          <p14:tracePt t="9252" x="6424613" y="3171825"/>
          <p14:tracePt t="9259" x="6411913" y="3159125"/>
          <p14:tracePt t="9266" x="6411913" y="3148013"/>
          <p14:tracePt t="9280" x="6400800" y="3135313"/>
          <p14:tracePt t="9287" x="6400800" y="3124200"/>
          <p14:tracePt t="9301" x="6400800" y="3111500"/>
          <p14:tracePt t="9405" x="6411913" y="3111500"/>
          <p14:tracePt t="9433" x="6424613" y="3111500"/>
          <p14:tracePt t="9446" x="6435725" y="3111500"/>
          <p14:tracePt t="9512" x="6435725" y="3100388"/>
          <p14:tracePt t="9521" x="6424613" y="3087688"/>
          <p14:tracePt t="9532" x="6411913" y="3076575"/>
          <p14:tracePt t="9538" x="6411913" y="3065463"/>
          <p14:tracePt t="9544" x="6389688" y="3052763"/>
          <p14:tracePt t="9551" x="6389688" y="3028950"/>
          <p14:tracePt t="9558" x="6365875" y="3005138"/>
          <p14:tracePt t="9565" x="6353175" y="2981325"/>
          <p14:tracePt t="9577" x="6318250" y="2946400"/>
          <p14:tracePt t="9584" x="6294438" y="2922588"/>
          <p14:tracePt t="9590" x="6270625" y="2874963"/>
          <p14:tracePt t="9595" x="6234113" y="2838450"/>
          <p14:tracePt t="9602" x="6210300" y="2790825"/>
          <p14:tracePt t="9609" x="6175375" y="2755900"/>
          <p14:tracePt t="9616" x="6151563" y="2720975"/>
          <p14:tracePt t="9623" x="6138863" y="2697163"/>
          <p14:tracePt t="9632" x="6115050" y="2660650"/>
          <p14:tracePt t="9639" x="6103938" y="2649538"/>
          <p14:tracePt t="9645" x="6080125" y="2625725"/>
          <p14:tracePt t="9652" x="6069013" y="2601913"/>
          <p14:tracePt t="9659" x="6069013" y="2589213"/>
          <p14:tracePt t="9668" x="6069013" y="2578100"/>
          <p14:tracePt t="9677" x="6069013" y="2554288"/>
          <p14:tracePt t="9690" x="6069013" y="2517775"/>
          <p14:tracePt t="9696" x="6069013" y="2506663"/>
          <p14:tracePt t="9703" x="6069013" y="2470150"/>
          <p14:tracePt t="9710" x="6069013" y="2446338"/>
          <p14:tracePt t="9717" x="6080125" y="2411413"/>
          <p14:tracePt t="9724" x="6092825" y="2387600"/>
          <p14:tracePt t="9736" x="6115050" y="2363788"/>
          <p14:tracePt t="9741" x="6138863" y="2339975"/>
          <p14:tracePt t="9755" x="6162675" y="2328863"/>
          <p14:tracePt t="9762" x="6186488" y="2328863"/>
          <p14:tracePt t="9767" x="6199188" y="2328863"/>
          <p14:tracePt t="9774" x="6210300" y="2328863"/>
          <p14:tracePt t="9781" x="6223000" y="2328863"/>
          <p14:tracePt t="9788" x="6246813" y="2328863"/>
          <p14:tracePt t="9795" x="6270625" y="2339975"/>
          <p14:tracePt t="9802" x="6281738" y="2363788"/>
          <p14:tracePt t="9809" x="6294438" y="2376488"/>
          <p14:tracePt t="9816" x="6305550" y="2387600"/>
          <p14:tracePt t="9827" x="6318250" y="2400300"/>
          <p14:tracePt t="9838" x="6329363" y="2411413"/>
          <p14:tracePt t="9840" x="6329363" y="2422525"/>
          <p14:tracePt t="9845" x="6342063" y="2446338"/>
          <p14:tracePt t="9852" x="6342063" y="2470150"/>
          <p14:tracePt t="9868" x="6342063" y="2493963"/>
          <p14:tracePt t="9875" x="6329363" y="2517775"/>
          <p14:tracePt t="9882" x="6318250" y="2530475"/>
          <p14:tracePt t="9888" x="6281738" y="2554288"/>
          <p14:tracePt t="9895" x="6246813" y="2578100"/>
          <p14:tracePt t="9902" x="6199188" y="2601913"/>
          <p14:tracePt t="9909" x="6151563" y="2625725"/>
          <p14:tracePt t="9923" x="6069013" y="2636838"/>
          <p14:tracePt t="9930" x="5973763" y="2673350"/>
          <p14:tracePt t="9933" x="5830888" y="2697163"/>
          <p14:tracePt t="9939" x="5700713" y="2732088"/>
          <p14:tracePt t="9950" x="5605463" y="2743200"/>
          <p14:tracePt t="9958" x="5497513" y="2755900"/>
          <p14:tracePt t="9963" x="5380038" y="2779713"/>
          <p14:tracePt t="9968" x="5295900" y="2790825"/>
          <p14:tracePt t="9975" x="5237163" y="2790825"/>
          <p14:tracePt t="9981" x="5200650" y="2803525"/>
          <p14:tracePt t="9988" x="5165725" y="2803525"/>
          <p14:tracePt t="10003" x="5154613" y="2803525"/>
          <p14:tracePt t="10010" x="5141913" y="2803525"/>
          <p14:tracePt t="10017" x="5130800" y="2803525"/>
          <p14:tracePt t="10055" x="5154613" y="2803525"/>
          <p14:tracePt t="10064" x="5165725" y="2803525"/>
          <p14:tracePt t="10072" x="5200650" y="2803525"/>
          <p14:tracePt t="10078" x="5237163" y="2803525"/>
          <p14:tracePt t="10082" x="5260975" y="2803525"/>
          <p14:tracePt t="10089" x="5308600" y="2803525"/>
          <p14:tracePt t="10096" x="5356225" y="2803525"/>
          <p14:tracePt t="10103" x="5414963" y="2803525"/>
          <p14:tracePt t="10112" x="5557838" y="2803525"/>
          <p14:tracePt t="10118" x="5688013" y="2779713"/>
          <p14:tracePt t="10124" x="5854700" y="2755900"/>
          <p14:tracePt t="10131" x="6008688" y="2732088"/>
          <p14:tracePt t="10138" x="6092825" y="2732088"/>
          <p14:tracePt t="10147" x="6175375" y="2732088"/>
          <p14:tracePt t="10153" x="6234113" y="2732088"/>
          <p14:tracePt t="10160" x="6281738" y="2732088"/>
          <p14:tracePt t="10167" x="6329363" y="2720975"/>
          <p14:tracePt t="10175" x="6365875" y="2720975"/>
          <p14:tracePt t="10182" x="6400800" y="2720975"/>
          <p14:tracePt t="10189" x="6448425" y="2720975"/>
          <p14:tracePt t="10196" x="6472238" y="2720975"/>
          <p14:tracePt t="10208" x="6496050" y="2720975"/>
          <p14:tracePt t="10213" x="6530975" y="2720975"/>
          <p14:tracePt t="10220" x="6543675" y="2720975"/>
          <p14:tracePt t="10226" x="6567488" y="2720975"/>
          <p14:tracePt t="10232" x="6578600" y="2720975"/>
          <p14:tracePt t="10238" x="6591300" y="2720975"/>
          <p14:tracePt t="10245" x="6615113" y="2720975"/>
          <p14:tracePt t="10264" x="6626225" y="2720975"/>
          <p14:tracePt t="10272" x="6638925" y="2732088"/>
          <p14:tracePt t="10278" x="6650038" y="2732088"/>
          <p14:tracePt t="10283" x="6662738" y="2743200"/>
          <p14:tracePt t="10289" x="6673850" y="2743200"/>
          <p14:tracePt t="10303" x="6686550" y="2743200"/>
          <p14:tracePt t="10320" x="6697663" y="2743200"/>
          <p14:tracePt t="10334" x="6708775" y="2743200"/>
          <p14:tracePt t="10363" x="6721475" y="2743200"/>
          <p14:tracePt t="10385" x="6721475" y="2755900"/>
          <p14:tracePt t="10477" x="6721475" y="2767013"/>
          <p14:tracePt t="10521" x="6721475" y="2779713"/>
          <p14:tracePt t="10542" x="6721475" y="2790825"/>
          <p14:tracePt t="10555" x="6721475" y="2803525"/>
          <p14:tracePt t="10577" x="6721475" y="2814638"/>
          <p14:tracePt t="10585" x="6721475" y="2838450"/>
          <p14:tracePt t="10597" x="6721475" y="2862263"/>
          <p14:tracePt t="10611" x="6732588" y="2886075"/>
          <p14:tracePt t="10618" x="6732588" y="2909888"/>
          <p14:tracePt t="10625" x="6745288" y="2922588"/>
          <p14:tracePt t="10632" x="6745288" y="2957513"/>
          <p14:tracePt t="10639" x="6756400" y="2994025"/>
          <p14:tracePt t="10648" x="6756400" y="3005138"/>
          <p14:tracePt t="10655" x="6756400" y="3041650"/>
          <p14:tracePt t="10662" x="6769100" y="3087688"/>
          <p14:tracePt t="10669" x="6769100" y="3124200"/>
          <p14:tracePt t="10675" x="6780213" y="3159125"/>
          <p14:tracePt t="10683" x="6780213" y="3195638"/>
          <p14:tracePt t="10689" x="6780213" y="3230563"/>
          <p14:tracePt t="10697" x="6780213" y="3254375"/>
          <p14:tracePt t="10704" x="6780213" y="3278188"/>
          <p14:tracePt t="10711" x="6792913" y="3302000"/>
          <p14:tracePt t="10720" x="6792913" y="3314700"/>
          <p14:tracePt t="10725" x="6792913" y="3338513"/>
          <p14:tracePt t="10736" x="6792913" y="3362325"/>
          <p14:tracePt t="10747" x="6792913" y="3386138"/>
          <p14:tracePt t="10763" x="6792913" y="3409950"/>
          <p14:tracePt t="10771" x="6792913" y="3421063"/>
          <p14:tracePt t="10783" x="6792913" y="3432175"/>
          <p14:tracePt t="10790" x="6792913" y="3444875"/>
          <p14:tracePt t="10797" x="6792913" y="3455988"/>
          <p14:tracePt t="10811" x="6792913" y="3468688"/>
          <p14:tracePt t="10818" x="6792913" y="3479800"/>
          <p14:tracePt t="10856" x="6792913" y="3492500"/>
          <p14:tracePt t="10871" x="6792913" y="3503613"/>
          <p14:tracePt t="10891" x="6792913" y="3516313"/>
          <p14:tracePt t="11150" x="6780213" y="3516313"/>
          <p14:tracePt t="11177" x="6769100" y="3516313"/>
          <p14:tracePt t="11250" x="6769100" y="3527425"/>
          <p14:tracePt t="11259" x="6756400" y="3527425"/>
          <p14:tracePt t="11270" x="6745288" y="3527425"/>
          <p14:tracePt t="11315" x="6732588" y="3540125"/>
          <p14:tracePt t="11328" x="6721475" y="3540125"/>
          <p14:tracePt t="11365" x="6708775" y="3551238"/>
          <p14:tracePt t="11375" x="6697663" y="3551238"/>
          <p14:tracePt t="11381" x="6686550" y="3563938"/>
          <p14:tracePt t="11393" x="6673850" y="3563938"/>
          <p14:tracePt t="11399" x="6662738" y="3563938"/>
          <p14:tracePt t="11415" x="6650038" y="3575050"/>
          <p14:tracePt t="11422" x="6626225" y="3575050"/>
          <p14:tracePt t="11427" x="6626225" y="3587750"/>
          <p14:tracePt t="11434" x="6615113" y="3587750"/>
          <p14:tracePt t="11441" x="6591300" y="3587750"/>
          <p14:tracePt t="11447" x="6591300" y="3598863"/>
          <p14:tracePt t="11455" x="6578600" y="3598863"/>
          <p14:tracePt t="11461" x="6554788" y="3598863"/>
          <p14:tracePt t="11476" x="6543675" y="3611563"/>
          <p14:tracePt t="11485" x="6530975" y="3611563"/>
          <p14:tracePt t="11491" x="6519863" y="3611563"/>
          <p14:tracePt t="11498" x="6507163" y="3611563"/>
          <p14:tracePt t="11505" x="6496050" y="3622675"/>
          <p14:tracePt t="11512" x="6483350" y="3622675"/>
          <p14:tracePt t="11522" x="6472238" y="3622675"/>
          <p14:tracePt t="11531" x="6459538" y="3622675"/>
          <p14:tracePt t="11543" x="6448425" y="3622675"/>
          <p14:tracePt t="11549" x="6435725" y="3622675"/>
          <p14:tracePt t="11563" x="6424613" y="3622675"/>
          <p14:tracePt t="11583" x="6411913" y="3622675"/>
          <p14:tracePt t="11599" x="6400800" y="3622675"/>
          <p14:tracePt t="11613" x="6400800" y="3635375"/>
          <p14:tracePt t="11672" x="6400800" y="3646488"/>
          <p14:tracePt t="11894" x="6411913" y="3646488"/>
          <p14:tracePt t="11923" x="6411913" y="3659188"/>
          <p14:tracePt t="13318" x="6127750" y="3706813"/>
          <p14:tracePt t="13325" x="5497513" y="3813175"/>
          <p14:tracePt t="13329" x="4868863" y="3979863"/>
          <p14:tracePt t="13336" x="4394200" y="4075113"/>
          <p14:tracePt t="13347" x="4156075" y="4133850"/>
          <p14:tracePt t="13357" x="4013200" y="4168775"/>
          <p14:tracePt t="13363" x="3906838" y="4192588"/>
          <p14:tracePt t="13367" x="3763963" y="4229100"/>
          <p14:tracePt t="13372" x="3622675" y="4240213"/>
          <p14:tracePt t="13381" x="3467100" y="4276725"/>
          <p14:tracePt t="13392" x="3360738" y="4287838"/>
          <p14:tracePt t="13394" x="3265488" y="4287838"/>
          <p14:tracePt t="13401" x="3194050" y="4287838"/>
          <p14:tracePt t="13408" x="3135313" y="4287838"/>
          <p14:tracePt t="13418" x="3111500" y="4287838"/>
          <p14:tracePt t="13424" x="3087688" y="4287838"/>
          <p14:tracePt t="13430" x="3063875" y="4287838"/>
          <p14:tracePt t="13444" x="3051175" y="4287838"/>
          <p14:tracePt t="13451" x="3040063" y="4287838"/>
          <p14:tracePt t="13458" x="3040063" y="4276725"/>
          <p14:tracePt t="13473" x="3028950" y="4264025"/>
          <p14:tracePt t="13488" x="3028950" y="4252913"/>
          <p14:tracePt t="13533" x="3040063" y="4252913"/>
          <p14:tracePt t="13542" x="3051175" y="4252913"/>
          <p14:tracePt t="13551" x="3087688" y="4240213"/>
          <p14:tracePt t="13557" x="3122613" y="4240213"/>
          <p14:tracePt t="13562" x="3159125" y="4229100"/>
          <p14:tracePt t="13566" x="3182938" y="4229100"/>
          <p14:tracePt t="13575" x="3230563" y="4216400"/>
          <p14:tracePt t="13580" x="3278188" y="4205288"/>
          <p14:tracePt t="13587" x="3336925" y="4192588"/>
          <p14:tracePt t="13594" x="3467100" y="4157663"/>
          <p14:tracePt t="13601" x="3622675" y="4110038"/>
          <p14:tracePt t="13610" x="3919538" y="4014788"/>
          <p14:tracePt t="13617" x="4370388" y="3860800"/>
          <p14:tracePt t="13623" x="4903788" y="3683000"/>
          <p14:tracePt t="13630" x="5308600" y="3527425"/>
          <p14:tracePt t="13637" x="5497513" y="3479800"/>
          <p14:tracePt t="13646" x="5640388" y="3455988"/>
          <p14:tracePt t="13653" x="5772150" y="3421063"/>
          <p14:tracePt t="13659" x="5902325" y="3386138"/>
          <p14:tracePt t="13666" x="6021388" y="3373438"/>
          <p14:tracePt t="13673" x="6103938" y="3373438"/>
          <p14:tracePt t="13680" x="6162675" y="3362325"/>
          <p14:tracePt t="13687" x="6223000" y="3362325"/>
          <p14:tracePt t="13694" x="6270625" y="3362325"/>
          <p14:tracePt t="13701" x="6318250" y="3362325"/>
          <p14:tracePt t="13710" x="6376988" y="3373438"/>
          <p14:tracePt t="13720" x="6411913" y="3386138"/>
          <p14:tracePt t="13726" x="6448425" y="3409950"/>
          <p14:tracePt t="13733" x="6472238" y="3421063"/>
          <p14:tracePt t="13739" x="6507163" y="3432175"/>
          <p14:tracePt t="13745" x="6530975" y="3432175"/>
          <p14:tracePt t="13752" x="6554788" y="3455988"/>
          <p14:tracePt t="13759" x="6554788" y="3468688"/>
          <p14:tracePt t="13766" x="6578600" y="3479800"/>
          <p14:tracePt t="13773" x="6591300" y="3492500"/>
          <p14:tracePt t="13780" x="6591300" y="3503613"/>
          <p14:tracePt t="13792" x="6602413" y="3516313"/>
          <p14:tracePt t="13800" x="6602413" y="3527425"/>
          <p14:tracePt t="13805" x="6602413" y="3540125"/>
          <p14:tracePt t="13810" x="6602413" y="3551238"/>
          <p14:tracePt t="13816" x="6602413" y="3563938"/>
          <p14:tracePt t="13823" x="6602413" y="3575050"/>
          <p14:tracePt t="13831" x="6602413" y="3587750"/>
          <p14:tracePt t="13837" x="6591300" y="3587750"/>
          <p14:tracePt t="13845" x="6567488" y="3598863"/>
          <p14:tracePt t="13851" x="6567488" y="3611563"/>
          <p14:tracePt t="13859" x="6554788" y="3611563"/>
          <p14:tracePt t="13866" x="6543675" y="3611563"/>
          <p14:tracePt t="13873" x="6530975" y="3611563"/>
          <p14:tracePt t="13883" x="6507163" y="3611563"/>
          <p14:tracePt t="13891" x="6472238" y="3587750"/>
          <p14:tracePt t="13897" x="6435725" y="3551238"/>
          <p14:tracePt t="13902" x="6400800" y="3479800"/>
          <p14:tracePt t="13909" x="6305550" y="3338513"/>
          <p14:tracePt t="13915" x="6186488" y="3041650"/>
          <p14:tracePt t="13923" x="6045200" y="2697163"/>
          <p14:tracePt t="13936" x="5949950" y="2305050"/>
          <p14:tracePt t="13945" x="5913438" y="2078038"/>
          <p14:tracePt t="13950" x="5913438" y="1876425"/>
          <p14:tracePt t="13954" x="5926138" y="1757363"/>
          <p14:tracePt t="13961" x="5937250" y="1639888"/>
          <p14:tracePt t="13967" x="5949950" y="1531938"/>
          <p14:tracePt t="13974" x="5973763" y="1473200"/>
          <p14:tracePt t="13984" x="6008688" y="1377950"/>
          <p14:tracePt t="14015" x="6056313" y="1306513"/>
          <p14:tracePt t="14026" x="6223000" y="1104900"/>
          <p14:tracePt t="14031" x="6257925" y="1068388"/>
          <p14:tracePt t="14038" x="6281738" y="1044575"/>
          <p14:tracePt t="14044" x="6329363" y="1022350"/>
          <p14:tracePt t="14050" x="6365875" y="1009650"/>
          <p14:tracePt t="14057" x="6400800" y="1009650"/>
          <p14:tracePt t="14064" x="6448425" y="1009650"/>
          <p14:tracePt t="14077" x="6472238" y="1009650"/>
          <p14:tracePt t="14085" x="6507163" y="1033463"/>
          <p14:tracePt t="14090" x="6530975" y="1057275"/>
          <p14:tracePt t="14094" x="6567488" y="1068388"/>
          <p14:tracePt t="14100" x="6591300" y="1104900"/>
          <p14:tracePt t="14107" x="6615113" y="1152525"/>
          <p14:tracePt t="14114" x="6638925" y="1223963"/>
          <p14:tracePt t="14122" x="6673850" y="1306513"/>
          <p14:tracePt t="14129" x="6745288" y="1520825"/>
          <p14:tracePt t="14136" x="6864350" y="1876425"/>
          <p14:tracePt t="14147" x="6959600" y="2352675"/>
          <p14:tracePt t="14155" x="7007225" y="2697163"/>
          <p14:tracePt t="14161" x="6983413" y="2970213"/>
          <p14:tracePt t="14168" x="6959600" y="3148013"/>
          <p14:tracePt t="14175" x="6946900" y="3267075"/>
          <p14:tracePt t="14181" x="6923088" y="3373438"/>
          <p14:tracePt t="14188" x="6899275" y="3432175"/>
          <p14:tracePt t="14199" x="6875463" y="3503613"/>
          <p14:tracePt t="14202" x="6864350" y="3563938"/>
          <p14:tracePt t="14209" x="6840538" y="3611563"/>
          <p14:tracePt t="14214" x="6816725" y="3646488"/>
          <p14:tracePt t="14224" x="6792913" y="3694113"/>
          <p14:tracePt t="14230" x="6780213" y="3717925"/>
          <p14:tracePt t="14237" x="6769100" y="3741738"/>
          <p14:tracePt t="14243" x="6745288" y="3754438"/>
          <p14:tracePt t="14252" x="6732588" y="3765550"/>
          <p14:tracePt t="14259" x="6721475" y="3776663"/>
          <p14:tracePt t="14266" x="6697663" y="3789363"/>
          <p14:tracePt t="14272" x="6686550" y="3789363"/>
          <p14:tracePt t="14279" x="6673850" y="3789363"/>
          <p14:tracePt t="14286" x="6662738" y="3789363"/>
          <p14:tracePt t="14293" x="6638925" y="3789363"/>
          <p14:tracePt t="14300" x="6615113" y="3789363"/>
          <p14:tracePt t="14307" x="6615113" y="3776663"/>
          <p14:tracePt t="14314" x="6578600" y="3754438"/>
          <p14:tracePt t="14321" x="6554788" y="3741738"/>
          <p14:tracePt t="14329" x="6530975" y="3694113"/>
          <p14:tracePt t="14336" x="6496050" y="3635375"/>
          <p14:tracePt t="14343" x="6435725" y="3527425"/>
          <p14:tracePt t="14350" x="6376988" y="3362325"/>
          <p14:tracePt t="14361" x="6294438" y="3100388"/>
          <p14:tracePt t="14371" x="6257925" y="2874963"/>
          <p14:tracePt t="14374" x="6246813" y="2660650"/>
          <p14:tracePt t="14380" x="6270625" y="2435225"/>
          <p14:tracePt t="14386" x="6318250" y="2281238"/>
          <p14:tracePt t="14393" x="6376988" y="2149475"/>
          <p14:tracePt t="14400" x="6435725" y="2055813"/>
          <p14:tracePt t="14407" x="6507163" y="1984375"/>
          <p14:tracePt t="14416" x="6543675" y="1947863"/>
          <p14:tracePt t="14423" x="6602413" y="1912938"/>
          <p14:tracePt t="14430" x="6626225" y="1889125"/>
          <p14:tracePt t="14437" x="6662738" y="1876425"/>
          <p14:tracePt t="14444" x="6697663" y="1865313"/>
          <p14:tracePt t="14451" x="6745288" y="1865313"/>
          <p14:tracePt t="14459" x="6769100" y="1876425"/>
          <p14:tracePt t="14466" x="6804025" y="1900238"/>
          <p14:tracePt t="14472" x="6851650" y="1924050"/>
          <p14:tracePt t="14479" x="6888163" y="1960563"/>
          <p14:tracePt t="14491" x="6923088" y="1995488"/>
          <p14:tracePt t="14497" x="6946900" y="2019300"/>
          <p14:tracePt t="14503" x="6983413" y="2055813"/>
          <p14:tracePt t="14509" x="6994525" y="2066925"/>
          <p14:tracePt t="14516" x="7007225" y="2090738"/>
          <p14:tracePt t="14522" x="7029450" y="2114550"/>
          <p14:tracePt t="14530" x="7053263" y="2138363"/>
          <p14:tracePt t="14536" x="7077075" y="2162175"/>
          <p14:tracePt t="14544" x="7089775" y="2185988"/>
          <p14:tracePt t="14551" x="7113588" y="2220913"/>
          <p14:tracePt t="14558" x="7124700" y="2268538"/>
          <p14:tracePt t="14565" x="7148513" y="2305050"/>
          <p14:tracePt t="14577" x="7172325" y="2352675"/>
          <p14:tracePt t="14583" x="7196138" y="2400300"/>
          <p14:tracePt t="14586" x="7232650" y="2482850"/>
          <p14:tracePt t="14595" x="7256463" y="2530475"/>
          <p14:tracePt t="14601" x="7267575" y="2601913"/>
          <p14:tracePt t="14608" x="7280275" y="2636838"/>
          <p14:tracePt t="14615" x="7280275" y="2684463"/>
          <p14:tracePt t="14622" x="7280275" y="2720975"/>
          <p14:tracePt t="14630" x="7280275" y="2743200"/>
          <p14:tracePt t="14637" x="7280275" y="2779713"/>
          <p14:tracePt t="14644" x="7280275" y="2814638"/>
          <p14:tracePt t="14651" x="7280275" y="2851150"/>
          <p14:tracePt t="14658" x="7267575" y="2862263"/>
          <p14:tracePt t="14668" x="7256463" y="2886075"/>
          <p14:tracePt t="14678" x="7256463" y="2922588"/>
          <p14:tracePt t="14687" x="7243763" y="2946400"/>
          <p14:tracePt t="14694" x="7232650" y="2957513"/>
          <p14:tracePt t="14703" x="7219950" y="2970213"/>
          <p14:tracePt t="14709" x="7219950" y="2981325"/>
          <p14:tracePt t="14715" x="7208838" y="2994025"/>
          <p14:tracePt t="14730" x="7196138" y="3005138"/>
          <p14:tracePt t="14738" x="7196138" y="3017838"/>
          <p14:tracePt t="14745" x="7185025" y="3017838"/>
          <p14:tracePt t="14757" x="7185025" y="3028950"/>
          <p14:tracePt t="14769" x="7185025" y="3041650"/>
          <p14:tracePt t="14774" x="7172325" y="3052763"/>
          <p14:tracePt t="14794" x="7161213" y="3052763"/>
          <p14:tracePt t="14808" x="7161213" y="3065463"/>
          <p14:tracePt t="14824" x="7161213" y="3076575"/>
          <p14:tracePt t="15634" x="7148513" y="3076575"/>
          <p14:tracePt t="15921" x="7137400" y="3076575"/>
          <p14:tracePt t="16528" x="7137400" y="3087688"/>
          <p14:tracePt t="16546" x="7124700" y="3087688"/>
          <p14:tracePt t="16565" x="7124700" y="3100388"/>
          <p14:tracePt t="16574" x="7100888" y="3111500"/>
          <p14:tracePt t="16581" x="7065963" y="3124200"/>
          <p14:tracePt t="16586" x="6994525" y="3148013"/>
          <p14:tracePt t="16592" x="6827838" y="3195638"/>
          <p14:tracePt t="16598" x="6530975" y="3290888"/>
          <p14:tracePt t="16605" x="6162675" y="3409950"/>
          <p14:tracePt t="16612" x="5842000" y="3492500"/>
          <p14:tracePt t="16619" x="5605463" y="3551238"/>
          <p14:tracePt t="16627" x="5414963" y="3575050"/>
          <p14:tracePt t="16634" x="5224463" y="3611563"/>
          <p14:tracePt t="16641" x="5094288" y="3611563"/>
          <p14:tracePt t="16648" x="4987925" y="3622675"/>
          <p14:tracePt t="16655" x="4927600" y="3622675"/>
          <p14:tracePt t="16662" x="4879975" y="3622675"/>
          <p14:tracePt t="16669" x="4857750" y="3622675"/>
          <p14:tracePt t="16676" x="4821238" y="3622675"/>
          <p14:tracePt t="16683" x="4786313" y="3622675"/>
          <p14:tracePt t="16690" x="4749800" y="3611563"/>
          <p14:tracePt t="16697" x="4725988" y="3598863"/>
          <p14:tracePt t="16704" x="4691063" y="3587750"/>
          <p14:tracePt t="16711" x="4643438" y="3563938"/>
          <p14:tracePt t="16718" x="4606925" y="3551238"/>
          <p14:tracePt t="16725" x="4560888" y="3516313"/>
          <p14:tracePt t="16737" x="4524375" y="3492500"/>
          <p14:tracePt t="16745" x="4476750" y="3468688"/>
          <p14:tracePt t="16750" x="4429125" y="3432175"/>
          <p14:tracePt t="16755" x="4381500" y="3386138"/>
          <p14:tracePt t="16762" x="4322763" y="3349625"/>
          <p14:tracePt t="16769" x="4286250" y="3314700"/>
          <p14:tracePt t="16776" x="4251325" y="3267075"/>
          <p14:tracePt t="16783" x="4203700" y="3230563"/>
          <p14:tracePt t="16790" x="4144963" y="3182938"/>
          <p14:tracePt t="16797" x="4097338" y="3148013"/>
          <p14:tracePt t="16804" x="4049713" y="3111500"/>
          <p14:tracePt t="16811" x="4013200" y="3076575"/>
          <p14:tracePt t="16818" x="3978275" y="3028950"/>
          <p14:tracePt t="16828" x="3919538" y="2981325"/>
          <p14:tracePt t="16838" x="3883025" y="2933700"/>
          <p14:tracePt t="16844" x="3824288" y="2862263"/>
          <p14:tracePt t="16849" x="3763963" y="2790825"/>
          <p14:tracePt t="16859" x="3729038" y="2708275"/>
          <p14:tracePt t="16866" x="3668713" y="2636838"/>
          <p14:tracePt t="16871" x="3622675" y="2541588"/>
          <p14:tracePt t="16879" x="3562350" y="2422525"/>
          <p14:tracePt t="16884" x="3514725" y="2316163"/>
          <p14:tracePt t="16894" x="3467100" y="2220913"/>
          <p14:tracePt t="16901" x="3443288" y="2125663"/>
          <p14:tracePt t="16906" x="3408363" y="2032000"/>
          <p14:tracePt t="16912" x="3384550" y="1936750"/>
          <p14:tracePt t="16919" x="3371850" y="1828800"/>
          <p14:tracePt t="16926" x="3360738" y="1722438"/>
          <p14:tracePt t="16933" x="3336925" y="1639888"/>
          <p14:tracePt t="16940" x="3336925" y="1544638"/>
          <p14:tracePt t="16947" x="3336925" y="1460500"/>
          <p14:tracePt t="16958" x="3349625" y="1377950"/>
          <p14:tracePt t="16965" x="3360738" y="1295400"/>
          <p14:tracePt t="16970" x="3371850" y="1247775"/>
          <p14:tracePt t="16977" x="3371850" y="1223963"/>
          <p14:tracePt t="16984" x="3384550" y="1187450"/>
          <p14:tracePt t="16991" x="3395663" y="1152525"/>
          <p14:tracePt t="16998" x="3408363" y="1128713"/>
          <p14:tracePt t="17005" x="3419475" y="1128713"/>
          <p14:tracePt t="17012" x="3443288" y="1116013"/>
          <p14:tracePt t="17019" x="3443288" y="1104900"/>
          <p14:tracePt t="17026" x="3455988" y="1104900"/>
          <p14:tracePt t="17033" x="3479800" y="1104900"/>
          <p14:tracePt t="17047" x="3490913" y="1104900"/>
          <p14:tracePt t="17062" x="3503613" y="1104900"/>
          <p14:tracePt t="17072" x="3514725" y="1116013"/>
          <p14:tracePt t="17079" x="3527425" y="1116013"/>
          <p14:tracePt t="17081" x="3538538" y="1139825"/>
          <p14:tracePt t="17087" x="3538538" y="1152525"/>
          <p14:tracePt t="17093" x="3538538" y="1163638"/>
          <p14:tracePt t="17099" x="3538538" y="1187450"/>
          <p14:tracePt t="17109" x="3551238" y="1211263"/>
          <p14:tracePt t="17115" x="3551238" y="1235075"/>
          <p14:tracePt t="17121" x="3551238" y="1295400"/>
          <p14:tracePt t="17127" x="3551238" y="1412875"/>
          <p14:tracePt t="17134" x="3514725" y="1639888"/>
          <p14:tracePt t="17141" x="3455988" y="1995488"/>
          <p14:tracePt t="17151" x="3336925" y="2363788"/>
          <p14:tracePt t="17156" x="3254375" y="2684463"/>
          <p14:tracePt t="17163" x="3170238" y="2970213"/>
          <p14:tracePt t="17170" x="3063875" y="3290888"/>
          <p14:tracePt t="17177" x="2944813" y="3527425"/>
          <p14:tracePt t="17184" x="2849563" y="3670300"/>
          <p14:tracePt t="17191" x="2743200" y="3813175"/>
          <p14:tracePt t="17198" x="2647950" y="3932238"/>
          <p14:tracePt t="17205" x="2565400" y="4038600"/>
          <p14:tracePt t="17212" x="2481263" y="4133850"/>
          <p14:tracePt t="17219" x="2446338" y="4181475"/>
          <p14:tracePt t="17226" x="2411413" y="4216400"/>
          <p14:tracePt t="17233" x="2374900" y="4252913"/>
          <p14:tracePt t="17240" x="2351088" y="4264025"/>
          <p14:tracePt t="17248" x="2339975" y="4276725"/>
          <p14:tracePt t="17255" x="2327275" y="4287838"/>
          <p14:tracePt t="17263" x="2303463" y="4300538"/>
          <p14:tracePt t="17273" x="2292350" y="4311650"/>
          <p14:tracePt t="17282" x="2268538" y="4311650"/>
          <p14:tracePt t="17288" x="2255838" y="4311650"/>
          <p14:tracePt t="17293" x="2244725" y="4311650"/>
          <p14:tracePt t="17302" x="2220913" y="4311650"/>
          <p14:tracePt t="17308" x="2208213" y="4311650"/>
          <p14:tracePt t="17314" x="2184400" y="4287838"/>
          <p14:tracePt t="17321" x="2160588" y="4276725"/>
          <p14:tracePt t="17327" x="2136775" y="4240213"/>
          <p14:tracePt t="17335" x="2101850" y="4205288"/>
          <p14:tracePt t="17346" x="2078038" y="4157663"/>
          <p14:tracePt t="17354" x="2043113" y="4086225"/>
          <p14:tracePt t="17358" x="1995488" y="4003675"/>
          <p14:tracePt t="17364" x="1971675" y="3895725"/>
          <p14:tracePt t="17370" x="1935163" y="3789363"/>
          <p14:tracePt t="17380" x="1911350" y="3670300"/>
          <p14:tracePt t="17386" x="1887538" y="3551238"/>
          <p14:tracePt t="17392" x="1887538" y="3421063"/>
          <p14:tracePt t="17399" x="1887538" y="3325813"/>
          <p14:tracePt t="17405" x="1887538" y="3230563"/>
          <p14:tracePt t="17412" x="1900238" y="3124200"/>
          <p14:tracePt t="17420" x="1924050" y="3005138"/>
          <p14:tracePt t="17430" x="1971675" y="2862263"/>
          <p14:tracePt t="17437" x="2006600" y="2732088"/>
          <p14:tracePt t="17442" x="2066925" y="2625725"/>
          <p14:tracePt t="17448" x="2101850" y="2554288"/>
          <p14:tracePt t="17455" x="2136775" y="2506663"/>
          <p14:tracePt t="17465" x="2149475" y="2470150"/>
          <p14:tracePt t="17470" x="2173288" y="2459038"/>
          <p14:tracePt t="17477" x="2208213" y="2446338"/>
          <p14:tracePt t="17484" x="2232025" y="2422525"/>
          <p14:tracePt t="17494" x="2244725" y="2411413"/>
          <p14:tracePt t="17503" x="2255838" y="2411413"/>
          <p14:tracePt t="17509" x="2279650" y="2400300"/>
          <p14:tracePt t="17520" x="2303463" y="2400300"/>
          <p14:tracePt t="17529" x="2316163" y="2400300"/>
          <p14:tracePt t="17542" x="2339975" y="2411413"/>
          <p14:tracePt t="17548" x="2363788" y="2422525"/>
          <p14:tracePt t="17565" x="2387600" y="2435225"/>
          <p14:tracePt t="17573" x="2398713" y="2459038"/>
          <p14:tracePt t="17579" x="2411413" y="2470150"/>
          <p14:tracePt t="17585" x="2435225" y="2482850"/>
          <p14:tracePt t="17592" x="2457450" y="2517775"/>
          <p14:tracePt t="17599" x="2470150" y="2554288"/>
          <p14:tracePt t="17611" x="2481263" y="2578100"/>
          <p14:tracePt t="17622" x="2505075" y="2625725"/>
          <p14:tracePt t="17629" x="2505075" y="2649538"/>
          <p14:tracePt t="17635" x="2505075" y="2673350"/>
          <p14:tracePt t="17642" x="2505075" y="2684463"/>
          <p14:tracePt t="17648" x="2505075" y="2708275"/>
          <p14:tracePt t="17663" x="2505075" y="2732088"/>
          <p14:tracePt t="17671" x="2505075" y="2755900"/>
          <p14:tracePt t="17681" x="2505075" y="2767013"/>
          <p14:tracePt t="17690" x="2505075" y="2790825"/>
          <p14:tracePt t="17698" x="2505075" y="2814638"/>
          <p14:tracePt t="17700" x="2493963" y="2814638"/>
          <p14:tracePt t="17707" x="2481263" y="2838450"/>
          <p14:tracePt t="17713" x="2470150" y="2862263"/>
          <p14:tracePt t="17720" x="2457450" y="2874963"/>
          <p14:tracePt t="17727" x="2446338" y="2898775"/>
          <p14:tracePt t="17734" x="2435225" y="2922588"/>
          <p14:tracePt t="17741" x="2411413" y="2957513"/>
          <p14:tracePt t="17748" x="2398713" y="2970213"/>
          <p14:tracePt t="17755" x="2374900" y="3005138"/>
          <p14:tracePt t="17764" x="2363788" y="3028950"/>
          <p14:tracePt t="17776" x="2339975" y="3065463"/>
          <p14:tracePt t="17779" x="2327275" y="3076575"/>
          <p14:tracePt t="17785" x="2303463" y="3111500"/>
          <p14:tracePt t="17793" x="2279650" y="3135313"/>
          <p14:tracePt t="17806" x="2268538" y="3159125"/>
          <p14:tracePt t="17817" x="2244725" y="3182938"/>
          <p14:tracePt t="17826" x="2220913" y="3195638"/>
          <p14:tracePt t="17830" x="2208213" y="3206750"/>
          <p14:tracePt t="17842" x="2184400" y="3219450"/>
          <p14:tracePt t="17849" x="2173288" y="3230563"/>
          <p14:tracePt t="17856" x="2173288" y="3243263"/>
          <p14:tracePt t="17871" x="2160588" y="3243263"/>
          <p14:tracePt t="17878" x="2149475" y="3243263"/>
          <p14:tracePt t="17892" x="2149475" y="3254375"/>
          <p14:tracePt t="17899" x="2136775" y="3254375"/>
          <p14:tracePt t="17906" x="2136775" y="3267075"/>
          <p14:tracePt t="17913" x="2125663" y="3267075"/>
          <p14:tracePt t="17927" x="2125663" y="3278188"/>
          <p14:tracePt t="17963" x="2125663" y="3290888"/>
          <p14:tracePt t="17988" x="2125663" y="3302000"/>
          <p14:tracePt t="18006" x="2136775" y="3302000"/>
          <p14:tracePt t="18075" x="2149475" y="3302000"/>
          <p14:tracePt t="18175" x="2160588" y="3302000"/>
          <p14:tracePt t="18217" x="2160588" y="3290888"/>
          <p14:tracePt t="18231" x="2160588" y="3278188"/>
          <p14:tracePt t="18241" x="2173288" y="3254375"/>
          <p14:tracePt t="18884" x="2422525" y="2755900"/>
          <p14:tracePt t="18888" x="3016250" y="1912938"/>
          <p14:tracePt t="18894" x="3479800" y="1116013"/>
          <p14:tracePt t="18904" x="3716338" y="654050"/>
          <p14:tracePt t="18913" x="4013200" y="1301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62"/>
          <p:cNvSpPr txBox="1">
            <a:spLocks noGrp="1"/>
          </p:cNvSpPr>
          <p:nvPr>
            <p:ph type="title"/>
          </p:nvPr>
        </p:nvSpPr>
        <p:spPr>
          <a:xfrm>
            <a:off x="3188394" y="2690959"/>
            <a:ext cx="3015636" cy="14404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Algorithms and Problem-Solving</a:t>
            </a:r>
            <a:endParaRPr sz="3000" dirty="0"/>
          </a:p>
        </p:txBody>
      </p:sp>
      <p:sp>
        <p:nvSpPr>
          <p:cNvPr id="4" name="Google Shape;2186;p43">
            <a:extLst>
              <a:ext uri="{FF2B5EF4-FFF2-40B4-BE49-F238E27FC236}">
                <a16:creationId xmlns:a16="http://schemas.microsoft.com/office/drawing/2014/main" id="{23E1BEB2-7BBE-25E5-BC92-9CBD0CFD3304}"/>
              </a:ext>
            </a:extLst>
          </p:cNvPr>
          <p:cNvSpPr txBox="1">
            <a:spLocks/>
          </p:cNvSpPr>
          <p:nvPr/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4800"/>
            </a:pPr>
            <a:r>
              <a:rPr lang="en" sz="15000" dirty="0">
                <a:solidFill>
                  <a:schemeClr val="dk2"/>
                </a:solidFill>
                <a:latin typeface="Overpass Black"/>
                <a:sym typeface="Overpass Black"/>
              </a:rPr>
              <a:t>02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C94E84C-D96D-F7EC-C625-E662F734C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7"/>
    </mc:Choice>
    <mc:Fallback>
      <p:transition spd="slow" advTm="14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5" x="4465638" y="3575050"/>
          <p14:tracePt t="622" x="4465638" y="3587750"/>
          <p14:tracePt t="629" x="4465638" y="3611563"/>
          <p14:tracePt t="636" x="4465638" y="3659188"/>
          <p14:tracePt t="643" x="4452938" y="3683000"/>
          <p14:tracePt t="650" x="4452938" y="3741738"/>
          <p14:tracePt t="657" x="4441825" y="3848100"/>
          <p14:tracePt t="664" x="4418013" y="3956050"/>
          <p14:tracePt t="671" x="4418013" y="4051300"/>
          <p14:tracePt t="678" x="4381500" y="4181475"/>
          <p14:tracePt t="685" x="4346575" y="4311650"/>
          <p14:tracePt t="692" x="4333875" y="4443413"/>
          <p14:tracePt t="699" x="4310063" y="4537075"/>
          <p14:tracePt t="706" x="4286250" y="4645025"/>
          <p14:tracePt t="714" x="4264025" y="4727575"/>
          <p14:tracePt t="721" x="4251325" y="4799013"/>
          <p14:tracePt t="728" x="4227513" y="4846638"/>
          <p14:tracePt t="735" x="4227513" y="4894263"/>
          <p14:tracePt t="742" x="4203700" y="4905375"/>
          <p14:tracePt t="749" x="4203700" y="4918075"/>
          <p14:tracePt t="756" x="4192588" y="4941888"/>
          <p14:tracePt t="770" x="4179888" y="4941888"/>
          <p14:tracePt t="781" x="4168775" y="4941888"/>
          <p14:tracePt t="785" x="4156075" y="4941888"/>
          <p14:tracePt t="799" x="4144963" y="4941888"/>
          <p14:tracePt t="813" x="4121150" y="4929188"/>
          <p14:tracePt t="821" x="4121150" y="4918075"/>
          <p14:tracePt t="828" x="4108450" y="4905375"/>
          <p14:tracePt t="835" x="4097338" y="4870450"/>
          <p14:tracePt t="843" x="4084638" y="4833938"/>
          <p14:tracePt t="849" x="4060825" y="4799013"/>
          <p14:tracePt t="857" x="4060825" y="4764088"/>
          <p14:tracePt t="863" x="4049713" y="4703763"/>
          <p14:tracePt t="870" x="4037013" y="4597400"/>
          <p14:tracePt t="877" x="4037013" y="4513263"/>
          <p14:tracePt t="884" x="4037013" y="4430713"/>
          <p14:tracePt t="891" x="4025900" y="4371975"/>
          <p14:tracePt t="898" x="4025900" y="4311650"/>
          <p14:tracePt t="905" x="4025900" y="4240213"/>
          <p14:tracePt t="912" x="4037013" y="4181475"/>
          <p14:tracePt t="919" x="4037013" y="4133850"/>
          <p14:tracePt t="926" x="4049713" y="4086225"/>
          <p14:tracePt t="934" x="4060825" y="4051300"/>
          <p14:tracePt t="941" x="4073525" y="4014788"/>
          <p14:tracePt t="948" x="4084638" y="3979863"/>
          <p14:tracePt t="955" x="4097338" y="3943350"/>
          <p14:tracePt t="962" x="4108450" y="3919538"/>
          <p14:tracePt t="969" x="4132263" y="3871913"/>
          <p14:tracePt t="976" x="4144963" y="3824288"/>
          <p14:tracePt t="983" x="4144963" y="3800475"/>
          <p14:tracePt t="990" x="4156075" y="3765550"/>
          <p14:tracePt t="997" x="4168775" y="3754438"/>
          <p14:tracePt t="1004" x="4192588" y="3730625"/>
          <p14:tracePt t="1011" x="4203700" y="3706813"/>
          <p14:tracePt t="1019" x="4227513" y="3670300"/>
          <p14:tracePt t="1025" x="4240213" y="3659188"/>
          <p14:tracePt t="1033" x="4251325" y="3646488"/>
          <p14:tracePt t="1040" x="4275138" y="3611563"/>
          <p14:tracePt t="1047" x="4298950" y="3598863"/>
          <p14:tracePt t="1054" x="4310063" y="3575050"/>
          <p14:tracePt t="1061" x="4322763" y="3563938"/>
          <p14:tracePt t="1068" x="4346575" y="3551238"/>
          <p14:tracePt t="1075" x="4381500" y="3540125"/>
          <p14:tracePt t="1082" x="4405313" y="3516313"/>
          <p14:tracePt t="1089" x="4418013" y="3503613"/>
          <p14:tracePt t="1096" x="4441825" y="3492500"/>
          <p14:tracePt t="1104" x="4465638" y="3479800"/>
          <p14:tracePt t="1111" x="4489450" y="3479800"/>
          <p14:tracePt t="1118" x="4500563" y="3479800"/>
          <p14:tracePt t="1125" x="4537075" y="3468688"/>
          <p14:tracePt t="1133" x="4548188" y="3468688"/>
          <p14:tracePt t="1146" x="4560888" y="3468688"/>
          <p14:tracePt t="1154" x="4583113" y="3468688"/>
          <p14:tracePt t="1167" x="4595813" y="3468688"/>
          <p14:tracePt t="1175" x="4606925" y="3468688"/>
          <p14:tracePt t="1196" x="4606925" y="3479800"/>
          <p14:tracePt t="1203" x="4619625" y="3479800"/>
          <p14:tracePt t="1210" x="4619625" y="3492500"/>
          <p14:tracePt t="1217" x="4630738" y="3492500"/>
          <p14:tracePt t="1245" x="4630738" y="3503613"/>
          <p14:tracePt t="1253" x="4630738" y="3516313"/>
          <p14:tracePt t="1281" x="4630738" y="3527425"/>
          <p14:tracePt t="1288" x="4619625" y="3540125"/>
          <p14:tracePt t="1309" x="4619625" y="3551238"/>
          <p14:tracePt t="1316" x="4606925" y="3551238"/>
          <p14:tracePt t="1323" x="4595813" y="3551238"/>
          <p14:tracePt t="1330" x="4595813" y="3563938"/>
          <p14:tracePt t="1337" x="4583113" y="3563938"/>
          <p14:tracePt t="1344" x="4572000" y="3575050"/>
          <p14:tracePt t="1351" x="4560888" y="3575050"/>
          <p14:tracePt t="1359" x="4548188" y="3575050"/>
          <p14:tracePt t="1366" x="4513263" y="3575050"/>
          <p14:tracePt t="1373" x="4500563" y="3575050"/>
          <p14:tracePt t="1380" x="4476750" y="3575050"/>
          <p14:tracePt t="1387" x="4465638" y="3575050"/>
          <p14:tracePt t="1394" x="4441825" y="3575050"/>
          <p14:tracePt t="1401" x="4418013" y="3575050"/>
          <p14:tracePt t="1408" x="4370388" y="3551238"/>
          <p14:tracePt t="1415" x="4346575" y="3527425"/>
          <p14:tracePt t="1423" x="4298950" y="3503613"/>
          <p14:tracePt t="1430" x="4240213" y="3479800"/>
          <p14:tracePt t="1437" x="4227513" y="3455988"/>
          <p14:tracePt t="1444" x="4203700" y="3432175"/>
          <p14:tracePt t="1451" x="4168775" y="3397250"/>
          <p14:tracePt t="1458" x="4132263" y="3386138"/>
          <p14:tracePt t="1465" x="4121150" y="3338513"/>
          <p14:tracePt t="1472" x="4097338" y="3302000"/>
          <p14:tracePt t="1480" x="4084638" y="3267075"/>
          <p14:tracePt t="1487" x="4073525" y="3243263"/>
          <p14:tracePt t="1494" x="4060825" y="3219450"/>
          <p14:tracePt t="1501" x="4049713" y="3182938"/>
          <p14:tracePt t="1508" x="4049713" y="3159125"/>
          <p14:tracePt t="1515" x="4049713" y="3135313"/>
          <p14:tracePt t="1522" x="4049713" y="3111500"/>
          <p14:tracePt t="1531" x="4049713" y="3076575"/>
          <p14:tracePt t="1536" x="4060825" y="3052763"/>
          <p14:tracePt t="1543" x="4073525" y="3028950"/>
          <p14:tracePt t="1550" x="4073525" y="2994025"/>
          <p14:tracePt t="1557" x="4084638" y="2970213"/>
          <p14:tracePt t="1564" x="4097338" y="2933700"/>
          <p14:tracePt t="1571" x="4121150" y="2922588"/>
          <p14:tracePt t="1578" x="4121150" y="2898775"/>
          <p14:tracePt t="1586" x="4132263" y="2886075"/>
          <p14:tracePt t="1593" x="4144963" y="2874963"/>
          <p14:tracePt t="1600" x="4156075" y="2862263"/>
          <p14:tracePt t="1607" x="4168775" y="2851150"/>
          <p14:tracePt t="1614" x="4179888" y="2851150"/>
          <p14:tracePt t="1621" x="4203700" y="2827338"/>
          <p14:tracePt t="1628" x="4240213" y="2814638"/>
          <p14:tracePt t="1635" x="4275138" y="2790825"/>
          <p14:tracePt t="1642" x="4298950" y="2779713"/>
          <p14:tracePt t="1649" x="4333875" y="2767013"/>
          <p14:tracePt t="1656" x="4381500" y="2755900"/>
          <p14:tracePt t="1663" x="4418013" y="2743200"/>
          <p14:tracePt t="1670" x="4452938" y="2743200"/>
          <p14:tracePt t="1678" x="4500563" y="2732088"/>
          <p14:tracePt t="1688" x="4548188" y="2720975"/>
          <p14:tracePt t="1697" x="4630738" y="2708275"/>
          <p14:tracePt t="1703" x="4678363" y="2697163"/>
          <p14:tracePt t="1709" x="4762500" y="2697163"/>
          <p14:tracePt t="1717" x="4797425" y="2697163"/>
          <p14:tracePt t="1723" x="4857750" y="2697163"/>
          <p14:tracePt t="1729" x="4903788" y="2697163"/>
          <p14:tracePt t="1736" x="4940300" y="2697163"/>
          <p14:tracePt t="1743" x="4975225" y="2708275"/>
          <p14:tracePt t="1750" x="4999038" y="2720975"/>
          <p14:tracePt t="1757" x="5022850" y="2732088"/>
          <p14:tracePt t="1764" x="5046663" y="2743200"/>
          <p14:tracePt t="1775" x="5070475" y="2755900"/>
          <p14:tracePt t="1787" x="5106988" y="2814638"/>
          <p14:tracePt t="1793" x="5130800" y="2838450"/>
          <p14:tracePt t="1799" x="5141913" y="2862263"/>
          <p14:tracePt t="1805" x="5165725" y="2886075"/>
          <p14:tracePt t="1812" x="5178425" y="2909888"/>
          <p14:tracePt t="1821" x="5178425" y="2933700"/>
          <p14:tracePt t="1828" x="5189538" y="2946400"/>
          <p14:tracePt t="1834" x="5189538" y="2970213"/>
          <p14:tracePt t="1845" x="5189538" y="3005138"/>
          <p14:tracePt t="1852" x="5189538" y="3017838"/>
          <p14:tracePt t="1857" x="5189538" y="3041650"/>
          <p14:tracePt t="1863" x="5189538" y="3065463"/>
          <p14:tracePt t="1870" x="5189538" y="3100388"/>
          <p14:tracePt t="1876" x="5178425" y="3124200"/>
          <p14:tracePt t="1883" x="5165725" y="3159125"/>
          <p14:tracePt t="1890" x="5154613" y="3171825"/>
          <p14:tracePt t="1897" x="5141913" y="3206750"/>
          <p14:tracePt t="1904" x="5118100" y="3243263"/>
          <p14:tracePt t="1911" x="5094288" y="3278188"/>
          <p14:tracePt t="1923" x="5059363" y="3314700"/>
          <p14:tracePt t="1929" x="5059363" y="3338513"/>
          <p14:tracePt t="1934" x="5035550" y="3362325"/>
          <p14:tracePt t="1940" x="5011738" y="3386138"/>
          <p14:tracePt t="1947" x="4987925" y="3409950"/>
          <p14:tracePt t="1954" x="4951413" y="3432175"/>
          <p14:tracePt t="1961" x="4927600" y="3444875"/>
          <p14:tracePt t="1968" x="4892675" y="3468688"/>
          <p14:tracePt t="1975" x="4868863" y="3479800"/>
          <p14:tracePt t="1982" x="4857750" y="3492500"/>
          <p14:tracePt t="1989" x="4845050" y="3492500"/>
          <p14:tracePt t="1996" x="4821238" y="3503613"/>
          <p14:tracePt t="2003" x="4786313" y="3503613"/>
          <p14:tracePt t="2011" x="4773613" y="3503613"/>
          <p14:tracePt t="2018" x="4749800" y="3503613"/>
          <p14:tracePt t="2025" x="4725988" y="3503613"/>
          <p14:tracePt t="2032" x="4702175" y="3503613"/>
          <p14:tracePt t="2039" x="4678363" y="3503613"/>
          <p14:tracePt t="2046" x="4667250" y="3492500"/>
          <p14:tracePt t="2053" x="4643438" y="3479800"/>
          <p14:tracePt t="2060" x="4619625" y="3468688"/>
          <p14:tracePt t="2067" x="4595813" y="3455988"/>
          <p14:tracePt t="2078" x="4572000" y="3455988"/>
          <p14:tracePt t="2086" x="4560888" y="3444875"/>
          <p14:tracePt t="2093" x="4537075" y="3432175"/>
          <p14:tracePt t="2098" x="4537075" y="3421063"/>
          <p14:tracePt t="2107" x="4513263" y="3409950"/>
          <p14:tracePt t="2114" x="4500563" y="3397250"/>
          <p14:tracePt t="2119" x="4489450" y="3362325"/>
          <p14:tracePt t="2131" x="4476750" y="3338513"/>
          <p14:tracePt t="2138" x="4465638" y="3302000"/>
          <p14:tracePt t="2147" x="4465638" y="3290888"/>
          <p14:tracePt t="2156" x="4465638" y="3267075"/>
          <p14:tracePt t="2162" x="4465638" y="3230563"/>
          <p14:tracePt t="2168" x="4465638" y="3206750"/>
          <p14:tracePt t="2175" x="4465638" y="3182938"/>
          <p14:tracePt t="2182" x="4465638" y="3159125"/>
          <p14:tracePt t="2189" x="4476750" y="3148013"/>
          <p14:tracePt t="2196" x="4489450" y="3111500"/>
          <p14:tracePt t="2204" x="4489450" y="3087688"/>
          <p14:tracePt t="2210" x="4513263" y="3076575"/>
          <p14:tracePt t="2227" x="4560888" y="3017838"/>
          <p14:tracePt t="2234" x="4572000" y="2994025"/>
          <p14:tracePt t="2241" x="4606925" y="2994025"/>
          <p14:tracePt t="2249" x="4619625" y="2957513"/>
          <p14:tracePt t="2256" x="4654550" y="2957513"/>
          <p14:tracePt t="2263" x="4678363" y="2933700"/>
          <p14:tracePt t="2273" x="4714875" y="2922588"/>
          <p14:tracePt t="2282" x="4725988" y="2909888"/>
          <p14:tracePt t="2288" x="4773613" y="2886075"/>
          <p14:tracePt t="2293" x="4797425" y="2874963"/>
          <p14:tracePt t="2299" x="4845050" y="2862263"/>
          <p14:tracePt t="2306" x="4892675" y="2851150"/>
          <p14:tracePt t="2314" x="4951413" y="2827338"/>
          <p14:tracePt t="2321" x="4999038" y="2814638"/>
          <p14:tracePt t="2328" x="5046663" y="2814638"/>
          <p14:tracePt t="2334" x="5118100" y="2814638"/>
          <p14:tracePt t="2347" x="5165725" y="2814638"/>
          <p14:tracePt t="2357" x="5237163" y="2814638"/>
          <p14:tracePt t="2359" x="5284788" y="2814638"/>
          <p14:tracePt t="2364" x="5356225" y="2838450"/>
          <p14:tracePt t="2370" x="5380038" y="2851150"/>
          <p14:tracePt t="2377" x="5414963" y="2862263"/>
          <p14:tracePt t="2384" x="5451475" y="2886075"/>
          <p14:tracePt t="2390" x="5486400" y="2909888"/>
          <p14:tracePt t="2397" x="5521325" y="2946400"/>
          <p14:tracePt t="2404" x="5534025" y="2970213"/>
          <p14:tracePt t="2412" x="5568950" y="3005138"/>
          <p14:tracePt t="2419" x="5592763" y="3041650"/>
          <p14:tracePt t="2426" x="5616575" y="3065463"/>
          <p14:tracePt t="2433" x="5629275" y="3100388"/>
          <p14:tracePt t="2440" x="5640388" y="3124200"/>
          <p14:tracePt t="2451" x="5653088" y="3148013"/>
          <p14:tracePt t="2456" x="5653088" y="3182938"/>
          <p14:tracePt t="2461" x="5653088" y="3206750"/>
          <p14:tracePt t="2468" x="5653088" y="3230563"/>
          <p14:tracePt t="2475" x="5653088" y="3267075"/>
          <p14:tracePt t="2482" x="5653088" y="3278188"/>
          <p14:tracePt t="2490" x="5653088" y="3302000"/>
          <p14:tracePt t="2496" x="5653088" y="3338513"/>
          <p14:tracePt t="2504" x="5653088" y="3349625"/>
          <p14:tracePt t="2511" x="5629275" y="3373438"/>
          <p14:tracePt t="2518" x="5629275" y="3397250"/>
          <p14:tracePt t="2525" x="5616575" y="3421063"/>
          <p14:tracePt t="2532" x="5616575" y="3444875"/>
          <p14:tracePt t="2539" x="5605463" y="3468688"/>
          <p14:tracePt t="2546" x="5592763" y="3479800"/>
          <p14:tracePt t="2553" x="5581650" y="3516313"/>
          <p14:tracePt t="2564" x="5581650" y="3540125"/>
          <p14:tracePt t="2572" x="5568950" y="3575050"/>
          <p14:tracePt t="2579" x="5557838" y="3587750"/>
          <p14:tracePt t="2584" x="5545138" y="3611563"/>
          <p14:tracePt t="2591" x="5534025" y="3635375"/>
          <p14:tracePt t="2598" x="5521325" y="3635375"/>
          <p14:tracePt t="2604" x="5521325" y="3659188"/>
          <p14:tracePt t="2611" x="5521325" y="3670300"/>
          <p14:tracePt t="2618" x="5497513" y="3683000"/>
          <p14:tracePt t="2631" x="5486400" y="3694113"/>
          <p14:tracePt t="2640" x="5486400" y="3717925"/>
          <p14:tracePt t="2645" x="5475288" y="3717925"/>
          <p14:tracePt t="2654" x="5462588" y="3717925"/>
          <p14:tracePt t="2661" x="5462588" y="3730625"/>
          <p14:tracePt t="2668" x="5451475" y="3741738"/>
          <p14:tracePt t="2688" x="5451475" y="3754438"/>
          <p14:tracePt t="2702" x="5438775" y="3765550"/>
          <p14:tracePt t="2709" x="5438775" y="3776663"/>
          <p14:tracePt t="2730" x="5427663" y="3776663"/>
          <p14:tracePt t="2819" x="5427663" y="3789363"/>
          <p14:tracePt t="2868" x="5427663" y="3800475"/>
          <p14:tracePt t="3421" x="5380038" y="3824288"/>
          <p14:tracePt t="3425" x="5308600" y="3848100"/>
          <p14:tracePt t="3437" x="5272088" y="3860800"/>
          <p14:tracePt t="3445" x="5200650" y="3884613"/>
          <p14:tracePt t="3452" x="5141913" y="3884613"/>
          <p14:tracePt t="3459" x="5059363" y="3884613"/>
          <p14:tracePt t="3465" x="4940300" y="3884613"/>
          <p14:tracePt t="3473" x="4797425" y="3884613"/>
          <p14:tracePt t="3484" x="4678363" y="3860800"/>
          <p14:tracePt t="3487" x="4572000" y="3848100"/>
          <p14:tracePt t="3495" x="4513263" y="3824288"/>
          <p14:tracePt t="3500" x="4441825" y="3813175"/>
          <p14:tracePt t="3505" x="4370388" y="3765550"/>
          <p14:tracePt t="3510" x="4322763" y="3730625"/>
          <p14:tracePt t="3517" x="4275138" y="3694113"/>
          <p14:tracePt t="3524" x="4216400" y="3659188"/>
          <p14:tracePt t="3531" x="4192588" y="3598863"/>
          <p14:tracePt t="3538" x="4156075" y="3540125"/>
          <p14:tracePt t="3548" x="4132263" y="3479800"/>
          <p14:tracePt t="3554" x="4108450" y="3432175"/>
          <p14:tracePt t="3560" x="4073525" y="3373438"/>
          <p14:tracePt t="3567" x="4073525" y="3314700"/>
          <p14:tracePt t="3574" x="4060825" y="3230563"/>
          <p14:tracePt t="3584" x="4060825" y="3182938"/>
          <p14:tracePt t="3589" x="4073525" y="3135313"/>
          <p14:tracePt t="3596" x="4073525" y="3087688"/>
          <p14:tracePt t="3602" x="4084638" y="3041650"/>
          <p14:tracePt t="3611" x="4108450" y="3005138"/>
          <p14:tracePt t="3618" x="4132263" y="2957513"/>
          <p14:tracePt t="3624" x="4156075" y="2933700"/>
          <p14:tracePt t="3631" x="4179888" y="2898775"/>
          <p14:tracePt t="3638" x="4192588" y="2862263"/>
          <p14:tracePt t="3645" x="4203700" y="2838450"/>
          <p14:tracePt t="3652" x="4240213" y="2803525"/>
          <p14:tracePt t="3659" x="4275138" y="2779713"/>
          <p14:tracePt t="3666" x="4322763" y="2743200"/>
          <p14:tracePt t="3673" x="4357688" y="2743200"/>
          <p14:tracePt t="3680" x="4381500" y="2720975"/>
          <p14:tracePt t="3687" x="4418013" y="2708275"/>
          <p14:tracePt t="3696" x="4465638" y="2684463"/>
          <p14:tracePt t="3703" x="4500563" y="2673350"/>
          <p14:tracePt t="3710" x="4583113" y="2660650"/>
          <p14:tracePt t="3716" x="4678363" y="2625725"/>
          <p14:tracePt t="3723" x="4738688" y="2625725"/>
          <p14:tracePt t="3730" x="4810125" y="2601913"/>
          <p14:tracePt t="3737" x="4892675" y="2589213"/>
          <p14:tracePt t="3744" x="4975225" y="2554288"/>
          <p14:tracePt t="3757" x="5059363" y="2541588"/>
          <p14:tracePt t="3761" x="5141913" y="2541588"/>
          <p14:tracePt t="3770" x="5224463" y="2530475"/>
          <p14:tracePt t="3775" x="5295900" y="2530475"/>
          <p14:tracePt t="3780" x="5356225" y="2530475"/>
          <p14:tracePt t="3787" x="5438775" y="2530475"/>
          <p14:tracePt t="3794" x="5510213" y="2541588"/>
          <p14:tracePt t="3801" x="5557838" y="2554288"/>
          <p14:tracePt t="3808" x="5605463" y="2565400"/>
          <p14:tracePt t="3815" x="5629275" y="2589213"/>
          <p14:tracePt t="3827" x="5676900" y="2601913"/>
          <p14:tracePt t="3835" x="5700713" y="2613025"/>
          <p14:tracePt t="3840" x="5735638" y="2636838"/>
          <p14:tracePt t="3844" x="5759450" y="2660650"/>
          <p14:tracePt t="3850" x="5772150" y="2673350"/>
          <p14:tracePt t="3857" x="5783263" y="2684463"/>
          <p14:tracePt t="3864" x="5794375" y="2708275"/>
          <p14:tracePt t="3872" x="5818188" y="2720975"/>
          <p14:tracePt t="3878" x="5818188" y="2732088"/>
          <p14:tracePt t="3886" x="5830888" y="2743200"/>
          <p14:tracePt t="3893" x="5830888" y="2767013"/>
          <p14:tracePt t="3900" x="5830888" y="2779713"/>
          <p14:tracePt t="3907" x="5830888" y="2790825"/>
          <p14:tracePt t="3914" x="5830888" y="2803525"/>
          <p14:tracePt t="3928" x="5830888" y="2814638"/>
          <p14:tracePt t="3935" x="5830888" y="2827338"/>
          <p14:tracePt t="3951" x="5830888" y="2851150"/>
          <p14:tracePt t="3964" x="5830888" y="2862263"/>
          <p14:tracePt t="3981" x="5830888" y="2874963"/>
          <p14:tracePt t="3989" x="5830888" y="2886075"/>
          <p14:tracePt t="4014" x="5830888" y="2898775"/>
          <p14:tracePt t="4036" x="5830888" y="2909888"/>
          <p14:tracePt t="4074" x="5830888" y="2922588"/>
          <p14:tracePt t="4165" x="5830888" y="2933700"/>
          <p14:tracePt t="4236" x="5830888" y="2946400"/>
          <p14:tracePt t="4293" x="5830888" y="2957513"/>
          <p14:tracePt t="4328" x="5830888" y="2970213"/>
          <p14:tracePt t="4348" x="5830888" y="2981325"/>
          <p14:tracePt t="4379" x="5830888" y="2994025"/>
          <p14:tracePt t="4407" x="5830888" y="3005138"/>
          <p14:tracePt t="4495" x="5830888" y="3017838"/>
          <p14:tracePt t="4547" x="5830888" y="3028950"/>
          <p14:tracePt t="4611" x="5830888" y="3041650"/>
          <p14:tracePt t="4726" x="5830888" y="3052763"/>
          <p14:tracePt t="4736" x="5830888" y="3065463"/>
          <p14:tracePt t="4753" x="5830888" y="3076575"/>
          <p14:tracePt t="4765" x="5830888" y="3100388"/>
          <p14:tracePt t="4779" x="5830888" y="3111500"/>
          <p14:tracePt t="4786" x="5830888" y="3135313"/>
          <p14:tracePt t="4800" x="5830888" y="3148013"/>
          <p14:tracePt t="4807" x="5830888" y="3171825"/>
          <p14:tracePt t="4815" x="5830888" y="3206750"/>
          <p14:tracePt t="4822" x="5818188" y="3243263"/>
          <p14:tracePt t="4829" x="5807075" y="3254375"/>
          <p14:tracePt t="4836" x="5794375" y="3278188"/>
          <p14:tracePt t="4843" x="5783263" y="3314700"/>
          <p14:tracePt t="4850" x="5772150" y="3349625"/>
          <p14:tracePt t="4857" x="5748338" y="3373438"/>
          <p14:tracePt t="4864" x="5711825" y="3432175"/>
          <p14:tracePt t="4871" x="5688013" y="3492500"/>
          <p14:tracePt t="4879" x="5629275" y="3551238"/>
          <p14:tracePt t="4885" x="5581650" y="3587750"/>
          <p14:tracePt t="4892" x="5534025" y="3646488"/>
          <p14:tracePt t="4899" x="5438775" y="3683000"/>
          <p14:tracePt t="4906" x="5391150" y="3706813"/>
          <p14:tracePt t="4913" x="5308600" y="3741738"/>
          <p14:tracePt t="4920" x="5224463" y="3765550"/>
          <p14:tracePt t="4928" x="5141913" y="3776663"/>
          <p14:tracePt t="4935" x="5059363" y="3776663"/>
          <p14:tracePt t="4942" x="4987925" y="3789363"/>
          <p14:tracePt t="4949" x="4916488" y="3789363"/>
          <p14:tracePt t="4956" x="4810125" y="3789363"/>
          <p14:tracePt t="4963" x="4725988" y="3789363"/>
          <p14:tracePt t="4970" x="4643438" y="3776663"/>
          <p14:tracePt t="4977" x="4560888" y="3754438"/>
          <p14:tracePt t="4984" x="4500563" y="3754438"/>
          <p14:tracePt t="4991" x="4452938" y="3730625"/>
          <p14:tracePt t="4998" x="4381500" y="3694113"/>
          <p14:tracePt t="5006" x="4310063" y="3659188"/>
          <p14:tracePt t="5013" x="4227513" y="3611563"/>
          <p14:tracePt t="5021" x="4156075" y="3551238"/>
          <p14:tracePt t="5027" x="4073525" y="3516313"/>
          <p14:tracePt t="5034" x="4037013" y="3479800"/>
          <p14:tracePt t="5041" x="4002088" y="3444875"/>
          <p14:tracePt t="5048" x="3954463" y="3421063"/>
          <p14:tracePt t="5057" x="3919538" y="3386138"/>
          <p14:tracePt t="5064" x="3848100" y="3325813"/>
          <p14:tracePt t="5071" x="3800475" y="3278188"/>
          <p14:tracePt t="5078" x="3752850" y="3230563"/>
          <p14:tracePt t="5085" x="3729038" y="3219450"/>
          <p14:tracePt t="5091" x="3729038" y="3206750"/>
          <p14:tracePt t="5098" x="3716338" y="3182938"/>
          <p14:tracePt t="5111" x="3692525" y="3171825"/>
          <p14:tracePt t="5115" x="3681413" y="3148013"/>
          <p14:tracePt t="5125" x="3681413" y="3135313"/>
          <p14:tracePt t="5141" x="3681413" y="3124200"/>
          <p14:tracePt t="5221" x="3692525" y="3135313"/>
          <p14:tracePt t="5236" x="3692525" y="3148013"/>
          <p14:tracePt t="5246" x="3705225" y="3148013"/>
          <p14:tracePt t="5249" x="3705225" y="3159125"/>
          <p14:tracePt t="5261" x="3716338" y="3171825"/>
          <p14:tracePt t="5268" x="3716338" y="3182938"/>
          <p14:tracePt t="5277" x="3729038" y="3182938"/>
          <p14:tracePt t="5291" x="3729038" y="3195638"/>
          <p14:tracePt t="5297" x="3729038" y="3206750"/>
          <p14:tracePt t="5311" x="3740150" y="3206750"/>
          <p14:tracePt t="5325" x="3752850" y="3219450"/>
          <p14:tracePt t="5332" x="3752850" y="3230563"/>
          <p14:tracePt t="5339" x="3752850" y="3243263"/>
          <p14:tracePt t="5353" x="3752850" y="3254375"/>
          <p14:tracePt t="5360" x="3763963" y="3267075"/>
          <p14:tracePt t="5368" x="3776663" y="3278188"/>
          <p14:tracePt t="5374" x="3776663" y="3302000"/>
          <p14:tracePt t="5381" x="3787775" y="3325813"/>
          <p14:tracePt t="5388" x="3800475" y="3338513"/>
          <p14:tracePt t="5396" x="3800475" y="3362325"/>
          <p14:tracePt t="5404" x="3811588" y="3409950"/>
          <p14:tracePt t="5411" x="3824288" y="3468688"/>
          <p14:tracePt t="5418" x="3835400" y="3516313"/>
          <p14:tracePt t="5425" x="3848100" y="3575050"/>
          <p14:tracePt t="5432" x="3859213" y="3622675"/>
          <p14:tracePt t="5439" x="3871913" y="3670300"/>
          <p14:tracePt t="5446" x="3871913" y="3717925"/>
          <p14:tracePt t="5455" x="3871913" y="3741738"/>
          <p14:tracePt t="5460" x="3883025" y="3765550"/>
          <p14:tracePt t="5467" x="3883025" y="3800475"/>
          <p14:tracePt t="5473" x="3895725" y="3824288"/>
          <p14:tracePt t="5481" x="3895725" y="3836988"/>
          <p14:tracePt t="5488" x="3895725" y="3860800"/>
          <p14:tracePt t="5495" x="3895725" y="3871913"/>
          <p14:tracePt t="5502" x="3906838" y="3871913"/>
          <p14:tracePt t="5509" x="3906838" y="3884613"/>
          <p14:tracePt t="5516" x="3906838" y="3895725"/>
          <p14:tracePt t="5537" x="3919538" y="3908425"/>
          <p14:tracePt t="5551" x="3919538" y="3919538"/>
          <p14:tracePt t="5569" x="3919538" y="3932238"/>
          <p14:tracePt t="5658" x="3930650" y="3932238"/>
          <p14:tracePt t="5672" x="3943350" y="3932238"/>
          <p14:tracePt t="5703" x="3954463" y="3932238"/>
          <p14:tracePt t="5750" x="3965575" y="3932238"/>
          <p14:tracePt t="5765" x="3978275" y="3932238"/>
          <p14:tracePt t="5810" x="3989388" y="3932238"/>
          <p14:tracePt t="5825" x="4002088" y="3932238"/>
          <p14:tracePt t="5834" x="4002088" y="3919538"/>
          <p14:tracePt t="5840" x="4013200" y="3919538"/>
          <p14:tracePt t="5845" x="4025900" y="3919538"/>
          <p14:tracePt t="5857" x="4037013" y="3919538"/>
          <p14:tracePt t="5863" x="4049713" y="3908425"/>
          <p14:tracePt t="5878" x="4073525" y="3895725"/>
          <p14:tracePt t="5885" x="4084638" y="3895725"/>
          <p14:tracePt t="5892" x="4108450" y="3895725"/>
          <p14:tracePt t="5899" x="4121150" y="3895725"/>
          <p14:tracePt t="5906" x="4132263" y="3895725"/>
          <p14:tracePt t="5913" x="4156075" y="3884613"/>
          <p14:tracePt t="5920" x="4179888" y="3884613"/>
          <p14:tracePt t="5927" x="4203700" y="3884613"/>
          <p14:tracePt t="5934" x="4227513" y="3884613"/>
          <p14:tracePt t="5941" x="4251325" y="3871913"/>
          <p14:tracePt t="5949" x="4264025" y="3871913"/>
          <p14:tracePt t="5955" x="4286250" y="3871913"/>
          <p14:tracePt t="5963" x="4298950" y="3871913"/>
          <p14:tracePt t="5970" x="4310063" y="3860800"/>
          <p14:tracePt t="5977" x="4333875" y="3860800"/>
          <p14:tracePt t="5991" x="4357688" y="3860800"/>
          <p14:tracePt t="5998" x="4394200" y="3860800"/>
          <p14:tracePt t="6005" x="4405313" y="3860800"/>
          <p14:tracePt t="6012" x="4418013" y="3860800"/>
          <p14:tracePt t="6019" x="4429125" y="3848100"/>
          <p14:tracePt t="6026" x="4441825" y="3848100"/>
          <p14:tracePt t="6033" x="4465638" y="3848100"/>
          <p14:tracePt t="6051" x="4476750" y="3848100"/>
          <p14:tracePt t="6060" x="4489450" y="3848100"/>
          <p14:tracePt t="6066" x="4500563" y="3848100"/>
          <p14:tracePt t="6077" x="4524375" y="3848100"/>
          <p14:tracePt t="6091" x="4537075" y="3836988"/>
          <p14:tracePt t="6099" x="4548188" y="3836988"/>
          <p14:tracePt t="6106" x="4560888" y="3836988"/>
          <p14:tracePt t="6113" x="4572000" y="3836988"/>
          <p14:tracePt t="6119" x="4583113" y="3836988"/>
          <p14:tracePt t="6130" x="4595813" y="3836988"/>
          <p14:tracePt t="6142" x="4606925" y="3824288"/>
          <p14:tracePt t="6148" x="4619625" y="3824288"/>
          <p14:tracePt t="6155" x="4630738" y="3824288"/>
          <p14:tracePt t="6161" x="4643438" y="3824288"/>
          <p14:tracePt t="6169" x="4654550" y="3824288"/>
          <p14:tracePt t="6175" x="4678363" y="3824288"/>
          <p14:tracePt t="6182" x="4702175" y="3824288"/>
          <p14:tracePt t="6189" x="4714875" y="3824288"/>
          <p14:tracePt t="6196" x="4738688" y="3824288"/>
          <p14:tracePt t="6204" x="4762500" y="3824288"/>
          <p14:tracePt t="6211" x="4786313" y="3824288"/>
          <p14:tracePt t="6218" x="4821238" y="3824288"/>
          <p14:tracePt t="6225" x="4833938" y="3836988"/>
          <p14:tracePt t="6232" x="4845050" y="3836988"/>
          <p14:tracePt t="6239" x="4879975" y="3848100"/>
          <p14:tracePt t="6246" x="4892675" y="3848100"/>
          <p14:tracePt t="6253" x="4916488" y="3860800"/>
          <p14:tracePt t="6260" x="4951413" y="3871913"/>
          <p14:tracePt t="6267" x="4964113" y="3871913"/>
          <p14:tracePt t="6282" x="4975225" y="3871913"/>
          <p14:tracePt t="6289" x="4999038" y="3871913"/>
          <p14:tracePt t="6303" x="5022850" y="3884613"/>
          <p14:tracePt t="6310" x="5035550" y="3884613"/>
          <p14:tracePt t="6334" x="5035550" y="3895725"/>
          <p14:tracePt t="6343" x="5046663" y="3895725"/>
          <p14:tracePt t="6350" x="5059363" y="3895725"/>
          <p14:tracePt t="6398" x="5070475" y="3895725"/>
          <p14:tracePt t="6448" x="5083175" y="3908425"/>
          <p14:tracePt t="6498" x="5083175" y="3919538"/>
          <p14:tracePt t="6533" x="5094288" y="3932238"/>
          <p14:tracePt t="6622" x="5106988" y="3932238"/>
          <p14:tracePt t="7065" x="5094288" y="3932238"/>
          <p14:tracePt t="7071" x="5083175" y="3932238"/>
          <p14:tracePt t="7078" x="5070475" y="3932238"/>
          <p14:tracePt t="7086" x="5070475" y="3919538"/>
          <p14:tracePt t="7093" x="5059363" y="3919538"/>
          <p14:tracePt t="7100" x="5046663" y="3919538"/>
          <p14:tracePt t="7121" x="5035550" y="3908425"/>
          <p14:tracePt t="7128" x="5011738" y="3908425"/>
          <p14:tracePt t="7142" x="4999038" y="3908425"/>
          <p14:tracePt t="7149" x="4987925" y="3895725"/>
          <p14:tracePt t="7157" x="4964113" y="3895725"/>
          <p14:tracePt t="7164" x="4964113" y="3884613"/>
          <p14:tracePt t="7171" x="4951413" y="3884613"/>
          <p14:tracePt t="7178" x="4927600" y="3884613"/>
          <p14:tracePt t="7192" x="4903788" y="3884613"/>
          <p14:tracePt t="7199" x="4903788" y="3871913"/>
          <p14:tracePt t="7206" x="4892675" y="3871913"/>
          <p14:tracePt t="7213" x="4868863" y="3871913"/>
          <p14:tracePt t="7220" x="4868863" y="3860800"/>
          <p14:tracePt t="7227" x="4857750" y="3860800"/>
          <p14:tracePt t="7234" x="4845050" y="3860800"/>
          <p14:tracePt t="7241" x="4833938" y="3848100"/>
          <p14:tracePt t="7249" x="4821238" y="3848100"/>
          <p14:tracePt t="7263" x="4797425" y="3848100"/>
          <p14:tracePt t="7270" x="4786313" y="3848100"/>
          <p14:tracePt t="7289" x="4773613" y="3836988"/>
          <p14:tracePt t="7298" x="4762500" y="3836988"/>
          <p14:tracePt t="7305" x="4762500" y="3824288"/>
          <p14:tracePt t="7310" x="4749800" y="3824288"/>
          <p14:tracePt t="7315" x="4738688" y="3824288"/>
          <p14:tracePt t="7321" x="4725988" y="3813175"/>
          <p14:tracePt t="7335" x="4714875" y="3813175"/>
          <p14:tracePt t="7352" x="4702175" y="3813175"/>
          <p14:tracePt t="7360" x="4702175" y="3800475"/>
          <p14:tracePt t="7366" x="4691063" y="3800475"/>
          <p14:tracePt t="7371" x="4678363" y="3800475"/>
          <p14:tracePt t="7422" x="4667250" y="3800475"/>
          <p14:tracePt t="8769" x="4667250" y="3813175"/>
          <p14:tracePt t="8780" x="4667250" y="3824288"/>
          <p14:tracePt t="8797" x="4678363" y="3836988"/>
          <p14:tracePt t="8807" x="4702175" y="3860800"/>
          <p14:tracePt t="8814" x="4725988" y="3884613"/>
          <p14:tracePt t="8820" x="4725988" y="3908425"/>
          <p14:tracePt t="8824" x="4749800" y="3956050"/>
          <p14:tracePt t="8830" x="4773613" y="3979863"/>
          <p14:tracePt t="8837" x="4797425" y="4027488"/>
          <p14:tracePt t="8843" x="4845050" y="4121150"/>
          <p14:tracePt t="8850" x="4879975" y="4240213"/>
          <p14:tracePt t="8858" x="4903788" y="4348163"/>
          <p14:tracePt t="8865" x="4903788" y="4465638"/>
          <p14:tracePt t="8872" x="4903788" y="4560888"/>
          <p14:tracePt t="8879" x="4903788" y="4632325"/>
          <p14:tracePt t="8886" x="4892675" y="4679950"/>
          <p14:tracePt t="8893" x="4857750" y="4716463"/>
          <p14:tracePt t="8900" x="4833938" y="4727575"/>
          <p14:tracePt t="8907" x="4810125" y="4751388"/>
          <p14:tracePt t="8914" x="4738688" y="4764088"/>
          <p14:tracePt t="8921" x="4702175" y="4764088"/>
          <p14:tracePt t="8929" x="4654550" y="4764088"/>
          <p14:tracePt t="8936" x="4572000" y="4764088"/>
          <p14:tracePt t="8943" x="4489450" y="4740275"/>
          <p14:tracePt t="8950" x="4405313" y="4679950"/>
          <p14:tracePt t="8957" x="4310063" y="4621213"/>
          <p14:tracePt t="8964" x="4203700" y="4560888"/>
          <p14:tracePt t="8971" x="4108450" y="4478338"/>
          <p14:tracePt t="8978" x="4060825" y="4430713"/>
          <p14:tracePt t="8985" x="3989388" y="4335463"/>
          <p14:tracePt t="8992" x="3930650" y="4264025"/>
          <p14:tracePt t="9000" x="3859213" y="4192588"/>
          <p14:tracePt t="9007" x="3787775" y="4086225"/>
          <p14:tracePt t="9014" x="3729038" y="3979863"/>
          <p14:tracePt t="9022" x="3668713" y="3884613"/>
          <p14:tracePt t="9029" x="3657600" y="3800475"/>
          <p14:tracePt t="9036" x="3633788" y="3754438"/>
          <p14:tracePt t="9043" x="3609975" y="3670300"/>
          <p14:tracePt t="9050" x="3586163" y="3587750"/>
          <p14:tracePt t="9062" x="3575050" y="3516313"/>
          <p14:tracePt t="9066" x="3575050" y="3455988"/>
          <p14:tracePt t="9075" x="3575050" y="3397250"/>
          <p14:tracePt t="9085" x="3575050" y="3338513"/>
          <p14:tracePt t="9090" x="3598863" y="3267075"/>
          <p14:tracePt t="9094" x="3609975" y="3206750"/>
          <p14:tracePt t="9099" x="3633788" y="3135313"/>
          <p14:tracePt t="9106" x="3646488" y="3076575"/>
          <p14:tracePt t="9113" x="3668713" y="3005138"/>
          <p14:tracePt t="9120" x="3705225" y="2957513"/>
          <p14:tracePt t="9127" x="3763963" y="2886075"/>
          <p14:tracePt t="9134" x="3824288" y="2827338"/>
          <p14:tracePt t="9146" x="3895725" y="2755900"/>
          <p14:tracePt t="9155" x="3965575" y="2697163"/>
          <p14:tracePt t="9163" x="4049713" y="2673350"/>
          <p14:tracePt t="9165" x="4144963" y="2613025"/>
          <p14:tracePt t="9171" x="4227513" y="2578100"/>
          <p14:tracePt t="9177" x="4310063" y="2541588"/>
          <p14:tracePt t="9184" x="4394200" y="2506663"/>
          <p14:tracePt t="9191" x="4500563" y="2493963"/>
          <p14:tracePt t="9198" x="4619625" y="2470150"/>
          <p14:tracePt t="9205" x="4762500" y="2446338"/>
          <p14:tracePt t="9212" x="4903788" y="2435225"/>
          <p14:tracePt t="9219" x="5022850" y="2435225"/>
          <p14:tracePt t="9226" x="5141913" y="2435225"/>
          <p14:tracePt t="9233" x="5224463" y="2435225"/>
          <p14:tracePt t="9240" x="5332413" y="2435225"/>
          <p14:tracePt t="9247" x="5414963" y="2446338"/>
          <p14:tracePt t="9255" x="5497513" y="2459038"/>
          <p14:tracePt t="9262" x="5557838" y="2493963"/>
          <p14:tracePt t="9269" x="5629275" y="2530475"/>
          <p14:tracePt t="9276" x="5676900" y="2554288"/>
          <p14:tracePt t="9283" x="5711825" y="2578100"/>
          <p14:tracePt t="9290" x="5759450" y="2613025"/>
          <p14:tracePt t="9297" x="5830888" y="2684463"/>
          <p14:tracePt t="9304" x="5865813" y="2743200"/>
          <p14:tracePt t="9311" x="5902325" y="2779713"/>
          <p14:tracePt t="9318" x="5926138" y="2827338"/>
          <p14:tracePt t="9329" x="5961063" y="2874963"/>
          <p14:tracePt t="9337" x="5984875" y="2922588"/>
          <p14:tracePt t="9344" x="5984875" y="2957513"/>
          <p14:tracePt t="9348" x="5984875" y="2994025"/>
          <p14:tracePt t="9356" x="5984875" y="3041650"/>
          <p14:tracePt t="9363" x="5984875" y="3100388"/>
          <p14:tracePt t="9369" x="5984875" y="3148013"/>
          <p14:tracePt t="9381" x="5984875" y="3182938"/>
          <p14:tracePt t="9387" x="5973763" y="3243263"/>
          <p14:tracePt t="9392" x="5961063" y="3290888"/>
          <p14:tracePt t="9398" x="5937250" y="3338513"/>
          <p14:tracePt t="9405" x="5913438" y="3386138"/>
          <p14:tracePt t="9411" x="5878513" y="3421063"/>
          <p14:tracePt t="9418" x="5854700" y="3468688"/>
          <p14:tracePt t="9425" x="5830888" y="3503613"/>
          <p14:tracePt t="9432" x="5807075" y="3540125"/>
          <p14:tracePt t="9439" x="5772150" y="3575050"/>
          <p14:tracePt t="9446" x="5711825" y="3611563"/>
          <p14:tracePt t="9453" x="5676900" y="3646488"/>
          <p14:tracePt t="9460" x="5629275" y="3670300"/>
          <p14:tracePt t="9467" x="5557838" y="3706813"/>
          <p14:tracePt t="9474" x="5510213" y="3754438"/>
          <p14:tracePt t="9486" x="5427663" y="3765550"/>
          <p14:tracePt t="9495" x="5343525" y="3789363"/>
          <p14:tracePt t="9500" x="5295900" y="3800475"/>
          <p14:tracePt t="9504" x="5213350" y="3813175"/>
          <p14:tracePt t="9510" x="5154613" y="3824288"/>
          <p14:tracePt t="9517" x="5070475" y="3824288"/>
          <p14:tracePt t="9524" x="5011738" y="3824288"/>
          <p14:tracePt t="9531" x="4927600" y="3824288"/>
          <p14:tracePt t="9538" x="4868863" y="3824288"/>
          <p14:tracePt t="9545" x="4810125" y="3824288"/>
          <p14:tracePt t="9552" x="4738688" y="3824288"/>
          <p14:tracePt t="9560" x="4678363" y="3813175"/>
          <p14:tracePt t="9566" x="4595813" y="3800475"/>
          <p14:tracePt t="9574" x="4513263" y="3776663"/>
          <p14:tracePt t="9581" x="4441825" y="3765550"/>
          <p14:tracePt t="9588" x="4394200" y="3730625"/>
          <p14:tracePt t="9595" x="4357688" y="3730625"/>
          <p14:tracePt t="9602" x="4310063" y="3706813"/>
          <p14:tracePt t="9609" x="4275138" y="3683000"/>
          <p14:tracePt t="9620" x="4251325" y="3659188"/>
          <p14:tracePt t="9624" x="4240213" y="3622675"/>
          <p14:tracePt t="9630" x="4216400" y="3587750"/>
          <p14:tracePt t="9637" x="4203700" y="3563938"/>
          <p14:tracePt t="9644" x="4192588" y="3516313"/>
          <p14:tracePt t="9652" x="4179888" y="3492500"/>
          <p14:tracePt t="9659" x="4179888" y="3444875"/>
          <p14:tracePt t="9666" x="4179888" y="3432175"/>
          <p14:tracePt t="9673" x="4203700" y="3409950"/>
          <p14:tracePt t="9680" x="4203700" y="3386138"/>
          <p14:tracePt t="9687" x="4227513" y="3373438"/>
          <p14:tracePt t="9694" x="4251325" y="3349625"/>
          <p14:tracePt t="9708" x="4286250" y="3338513"/>
          <p14:tracePt t="9712" x="4322763" y="3314700"/>
          <p14:tracePt t="9720" x="4346575" y="3314700"/>
          <p14:tracePt t="9726" x="4357688" y="3290888"/>
          <p14:tracePt t="9731" x="4381500" y="3290888"/>
          <p14:tracePt t="9738" x="4405313" y="3278188"/>
          <p14:tracePt t="9745" x="4429125" y="3278188"/>
          <p14:tracePt t="9751" x="4465638" y="3278188"/>
          <p14:tracePt t="9758" x="4500563" y="3278188"/>
          <p14:tracePt t="9765" x="4537075" y="3278188"/>
          <p14:tracePt t="9772" x="4572000" y="3278188"/>
          <p14:tracePt t="9779" x="4595813" y="3278188"/>
          <p14:tracePt t="9786" x="4654550" y="3278188"/>
          <p14:tracePt t="9794" x="4725988" y="3278188"/>
          <p14:tracePt t="9800" x="4810125" y="3278188"/>
          <p14:tracePt t="9808" x="4916488" y="3278188"/>
          <p14:tracePt t="9817" x="5011738" y="3302000"/>
          <p14:tracePt t="9822" x="5083175" y="3314700"/>
          <p14:tracePt t="9832" x="5165725" y="3325813"/>
          <p14:tracePt t="9841" x="5248275" y="3349625"/>
          <p14:tracePt t="9848" x="5319713" y="3362325"/>
          <p14:tracePt t="9852" x="5380038" y="3373438"/>
          <p14:tracePt t="9858" x="5451475" y="3421063"/>
          <p14:tracePt t="9864" x="5557838" y="3444875"/>
          <p14:tracePt t="9871" x="5616575" y="3492500"/>
          <p14:tracePt t="9878" x="5676900" y="3516313"/>
          <p14:tracePt t="9885" x="5724525" y="3551238"/>
          <p14:tracePt t="9893" x="5772150" y="3575050"/>
          <p14:tracePt t="9900" x="5807075" y="3598863"/>
          <p14:tracePt t="9907" x="5854700" y="3635375"/>
          <p14:tracePt t="9914" x="5878513" y="3659188"/>
          <p14:tracePt t="9921" x="5889625" y="3683000"/>
          <p14:tracePt t="9928" x="5926138" y="3717925"/>
          <p14:tracePt t="9935" x="5949950" y="3730625"/>
          <p14:tracePt t="9942" x="5973763" y="3765550"/>
          <p14:tracePt t="9949" x="5997575" y="3789363"/>
          <p14:tracePt t="9957" x="6008688" y="3824288"/>
          <p14:tracePt t="9964" x="6021388" y="3836988"/>
          <p14:tracePt t="9971" x="6021388" y="3848100"/>
          <p14:tracePt t="9978" x="6021388" y="3860800"/>
          <p14:tracePt t="9985" x="6021388" y="3871913"/>
          <p14:tracePt t="9992" x="6021388" y="3884613"/>
          <p14:tracePt t="9999" x="6021388" y="3919538"/>
          <p14:tracePt t="10006" x="6021388" y="3932238"/>
          <p14:tracePt t="10013" x="6021388" y="3943350"/>
          <p14:tracePt t="10020" x="6021388" y="3956050"/>
          <p14:tracePt t="10027" x="6021388" y="3979863"/>
          <p14:tracePt t="10041" x="6021388" y="3990975"/>
          <p14:tracePt t="10053" x="6021388" y="4014788"/>
          <p14:tracePt t="10059" x="6008688" y="4027488"/>
          <p14:tracePt t="10065" x="6008688" y="4038600"/>
          <p14:tracePt t="10074" x="5997575" y="4062413"/>
          <p14:tracePt t="10080" x="5984875" y="4075113"/>
          <p14:tracePt t="10086" x="5973763" y="4075113"/>
          <p14:tracePt t="10092" x="5973763" y="4086225"/>
          <p14:tracePt t="10099" x="5949950" y="4098925"/>
          <p14:tracePt t="10105" x="5937250" y="4121150"/>
          <p14:tracePt t="10120" x="5913438" y="4144963"/>
          <p14:tracePt t="10127" x="5889625" y="4157663"/>
          <p14:tracePt t="10134" x="5878513" y="4168775"/>
          <p14:tracePt t="10141" x="5854700" y="4181475"/>
          <p14:tracePt t="10150" x="5818188" y="4181475"/>
          <p14:tracePt t="10156" x="5807075" y="4192588"/>
          <p14:tracePt t="10163" x="5772150" y="4205288"/>
          <p14:tracePt t="10169" x="5748338" y="4216400"/>
          <p14:tracePt t="10176" x="5711825" y="4229100"/>
          <p14:tracePt t="10184" x="5688013" y="4229100"/>
          <p14:tracePt t="10191" x="5664200" y="4252913"/>
          <p14:tracePt t="10197" x="5629275" y="4252913"/>
          <p14:tracePt t="10205" x="5592763" y="4264025"/>
          <p14:tracePt t="10212" x="5568950" y="4264025"/>
          <p14:tracePt t="10219" x="5521325" y="4276725"/>
          <p14:tracePt t="10226" x="5475288" y="4287838"/>
          <p14:tracePt t="10233" x="5427663" y="4287838"/>
          <p14:tracePt t="10243" x="5403850" y="4300538"/>
          <p14:tracePt t="10252" x="5356225" y="4300538"/>
          <p14:tracePt t="10258" x="5308600" y="4300538"/>
          <p14:tracePt t="10262" x="5272088" y="4300538"/>
          <p14:tracePt t="10269" x="5237163" y="4300538"/>
          <p14:tracePt t="10276" x="5189538" y="4300538"/>
          <p14:tracePt t="10283" x="5130800" y="4300538"/>
          <p14:tracePt t="10290" x="5070475" y="4300538"/>
          <p14:tracePt t="10297" x="4999038" y="4324350"/>
          <p14:tracePt t="10304" x="4951413" y="4324350"/>
          <p14:tracePt t="10311" x="4927600" y="4324350"/>
          <p14:tracePt t="10318" x="4892675" y="4324350"/>
          <p14:tracePt t="10325" x="4857750" y="4324350"/>
          <p14:tracePt t="10332" x="4821238" y="4324350"/>
          <p14:tracePt t="10339" x="4773613" y="4324350"/>
          <p14:tracePt t="10346" x="4725988" y="4324350"/>
          <p14:tracePt t="10353" x="4678363" y="4311650"/>
          <p14:tracePt t="10361" x="4654550" y="4311650"/>
          <p14:tracePt t="10368" x="4619625" y="4300538"/>
          <p14:tracePt t="10376" x="4572000" y="4287838"/>
          <p14:tracePt t="10383" x="4548188" y="4264025"/>
          <p14:tracePt t="10390" x="4513263" y="4252913"/>
          <p14:tracePt t="10397" x="4500563" y="4240213"/>
          <p14:tracePt t="10404" x="4465638" y="4240213"/>
          <p14:tracePt t="10411" x="4441825" y="4216400"/>
          <p14:tracePt t="10424" x="4405313" y="4205288"/>
          <p14:tracePt t="10432" x="4394200" y="4192588"/>
          <p14:tracePt t="10439" x="4394200" y="4181475"/>
          <p14:tracePt t="10446" x="4381500" y="4157663"/>
          <p14:tracePt t="10453" x="4370388" y="4133850"/>
          <p14:tracePt t="10460" x="4357688" y="4121150"/>
          <p14:tracePt t="10467" x="4357688" y="4086225"/>
          <p14:tracePt t="10474" x="4357688" y="4062413"/>
          <p14:tracePt t="10481" x="4357688" y="4051300"/>
          <p14:tracePt t="10493" x="4357688" y="4027488"/>
          <p14:tracePt t="10500" x="4357688" y="3990975"/>
          <p14:tracePt t="10504" x="4381500" y="3979863"/>
          <p14:tracePt t="10510" x="4394200" y="3943350"/>
          <p14:tracePt t="10517" x="4418013" y="3908425"/>
          <p14:tracePt t="10524" x="4429125" y="3884613"/>
          <p14:tracePt t="10531" x="4452938" y="3871913"/>
          <p14:tracePt t="10538" x="4465638" y="3860800"/>
          <p14:tracePt t="10547" x="4489450" y="3836988"/>
          <p14:tracePt t="10553" x="4500563" y="3824288"/>
          <p14:tracePt t="10560" x="4524375" y="3800475"/>
          <p14:tracePt t="10566" x="4560888" y="3789363"/>
          <p14:tracePt t="10573" x="4583113" y="3776663"/>
          <p14:tracePt t="10580" x="4595813" y="3776663"/>
          <p14:tracePt t="10587" x="4630738" y="3754438"/>
          <p14:tracePt t="10594" x="4654550" y="3741738"/>
          <p14:tracePt t="10602" x="4702175" y="3730625"/>
          <p14:tracePt t="10609" x="4738688" y="3717925"/>
          <p14:tracePt t="10616" x="4810125" y="3706813"/>
          <p14:tracePt t="10623" x="4857750" y="3683000"/>
          <p14:tracePt t="10630" x="4916488" y="3670300"/>
          <p14:tracePt t="10637" x="4987925" y="3670300"/>
          <p14:tracePt t="10644" x="5022850" y="3659188"/>
          <p14:tracePt t="10651" x="5094288" y="3659188"/>
          <p14:tracePt t="10658" x="5189538" y="3659188"/>
          <p14:tracePt t="10665" x="5295900" y="3659188"/>
          <p14:tracePt t="10672" x="5356225" y="3659188"/>
          <p14:tracePt t="10683" x="5427663" y="3659188"/>
          <p14:tracePt t="10691" x="5462588" y="3670300"/>
          <p14:tracePt t="10697" x="5497513" y="3683000"/>
          <p14:tracePt t="10703" x="5545138" y="3694113"/>
          <p14:tracePt t="10710" x="5581650" y="3694113"/>
          <p14:tracePt t="10716" x="5605463" y="3717925"/>
          <p14:tracePt t="10727" x="5653088" y="3717925"/>
          <p14:tracePt t="10732" x="5664200" y="3730625"/>
          <p14:tracePt t="10739" x="5676900" y="3730625"/>
          <p14:tracePt t="10745" x="5688013" y="3754438"/>
          <p14:tracePt t="10755" x="5700713" y="3765550"/>
          <p14:tracePt t="10761" x="5711825" y="3765550"/>
          <p14:tracePt t="10766" x="5711825" y="3776663"/>
          <p14:tracePt t="10773" x="5724525" y="3776663"/>
          <p14:tracePt t="10790" x="5724525" y="3789363"/>
          <p14:tracePt t="10796" x="5735638" y="3789363"/>
          <p14:tracePt t="10839" x="5735638" y="3800475"/>
          <p14:tracePt t="10903" x="5724525" y="3800475"/>
          <p14:tracePt t="10952" x="5724525" y="3813175"/>
          <p14:tracePt t="11002" x="5724525" y="3824288"/>
          <p14:tracePt t="11016" x="5711825" y="3824288"/>
          <p14:tracePt t="11059" x="5700713" y="3824288"/>
          <p14:tracePt t="11101" x="5700713" y="3836988"/>
          <p14:tracePt t="11111" x="5688013" y="3836988"/>
          <p14:tracePt t="11122" x="5676900" y="3836988"/>
          <p14:tracePt t="11147" x="5664200" y="3836988"/>
          <p14:tracePt t="11169" x="5653088" y="3836988"/>
          <p14:tracePt t="11176" x="5640388" y="3836988"/>
          <p14:tracePt t="11190" x="5629275" y="3836988"/>
          <p14:tracePt t="11197" x="5616575" y="3836988"/>
          <p14:tracePt t="11204" x="5605463" y="3836988"/>
          <p14:tracePt t="11211" x="5592763" y="3836988"/>
          <p14:tracePt t="11218" x="5581650" y="3836988"/>
          <p14:tracePt t="11225" x="5568950" y="3836988"/>
          <p14:tracePt t="11232" x="5557838" y="3836988"/>
          <p14:tracePt t="11239" x="5545138" y="3836988"/>
          <p14:tracePt t="11247" x="5521325" y="3836988"/>
          <p14:tracePt t="11254" x="5497513" y="3836988"/>
          <p14:tracePt t="11261" x="5486400" y="3836988"/>
          <p14:tracePt t="11268" x="5451475" y="3824288"/>
          <p14:tracePt t="11275" x="5414963" y="3824288"/>
          <p14:tracePt t="11289" x="5380038" y="3824288"/>
          <p14:tracePt t="11296" x="5367338" y="3824288"/>
          <p14:tracePt t="11303" x="5332413" y="3813175"/>
          <p14:tracePt t="11310" x="5308600" y="3813175"/>
          <p14:tracePt t="11317" x="5272088" y="3813175"/>
          <p14:tracePt t="11324" x="5260975" y="3800475"/>
          <p14:tracePt t="11332" x="5237163" y="3800475"/>
          <p14:tracePt t="11339" x="5224463" y="3800475"/>
          <p14:tracePt t="11346" x="5189538" y="3800475"/>
          <p14:tracePt t="11353" x="5165725" y="3789363"/>
          <p14:tracePt t="11360" x="5141913" y="3789363"/>
          <p14:tracePt t="11367" x="5130800" y="3789363"/>
          <p14:tracePt t="11374" x="5094288" y="3776663"/>
          <p14:tracePt t="11384" x="5083175" y="3776663"/>
          <p14:tracePt t="11393" x="5070475" y="3765550"/>
          <p14:tracePt t="11399" x="5059363" y="3765550"/>
          <p14:tracePt t="11404" x="5035550" y="3765550"/>
          <p14:tracePt t="11414" x="5022850" y="3765550"/>
          <p14:tracePt t="11426" x="5011738" y="3765550"/>
          <p14:tracePt t="11432" x="4987925" y="3765550"/>
          <p14:tracePt t="11439" x="4975225" y="3765550"/>
          <p14:tracePt t="11454" x="4975225" y="3754438"/>
          <p14:tracePt t="11460" x="4964113" y="3754438"/>
          <p14:tracePt t="11474" x="4951413" y="3754438"/>
          <p14:tracePt t="11498" x="4940300" y="3754438"/>
          <p14:tracePt t="11554" x="4927600" y="3754438"/>
          <p14:tracePt t="11610" x="4916488" y="37544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666800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step-by-step</a:t>
            </a:r>
            <a:r>
              <a:rPr lang="en-US" dirty="0"/>
              <a:t> process to solve a problem.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Used in </a:t>
            </a:r>
            <a:r>
              <a:rPr lang="en-US" b="1" dirty="0"/>
              <a:t>engineering, AI, and data processing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" name="Google Shape;2211;p44">
            <a:extLst>
              <a:ext uri="{FF2B5EF4-FFF2-40B4-BE49-F238E27FC236}">
                <a16:creationId xmlns:a16="http://schemas.microsoft.com/office/drawing/2014/main" id="{561DFDE6-47E3-944B-C97F-E7B37A0775EF}"/>
              </a:ext>
            </a:extLst>
          </p:cNvPr>
          <p:cNvSpPr txBox="1">
            <a:spLocks/>
          </p:cNvSpPr>
          <p:nvPr/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GB" sz="3000" dirty="0"/>
              <a:t>What is an Algorithm?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90A321ED-16C7-8E1D-84B3-5612F4D83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1"/>
    </mc:Choice>
    <mc:Fallback>
      <p:transition spd="slow" advTm="12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" x="4298950" y="1711325"/>
          <p14:tracePt t="296" x="4298950" y="1722438"/>
          <p14:tracePt t="317" x="4298950" y="1733550"/>
          <p14:tracePt t="332" x="4298950" y="1746250"/>
          <p14:tracePt t="339" x="4298950" y="1770063"/>
          <p14:tracePt t="346" x="4298950" y="1793875"/>
          <p14:tracePt t="353" x="4298950" y="1804988"/>
          <p14:tracePt t="360" x="4298950" y="1852613"/>
          <p14:tracePt t="367" x="4298950" y="1900238"/>
          <p14:tracePt t="375" x="4275138" y="1947863"/>
          <p14:tracePt t="381" x="4251325" y="2008188"/>
          <p14:tracePt t="389" x="4216400" y="2101850"/>
          <p14:tracePt t="396" x="4179888" y="2185988"/>
          <p14:tracePt t="403" x="4097338" y="2316163"/>
          <p14:tracePt t="410" x="4037013" y="2422525"/>
          <p14:tracePt t="417" x="3954463" y="2554288"/>
          <p14:tracePt t="424" x="3835400" y="2684463"/>
          <p14:tracePt t="432" x="3729038" y="2827338"/>
          <p14:tracePt t="439" x="3609975" y="2933700"/>
          <p14:tracePt t="446" x="3514725" y="3052763"/>
          <p14:tracePt t="453" x="3408363" y="3148013"/>
          <p14:tracePt t="460" x="3325813" y="3206750"/>
          <p14:tracePt t="467" x="3230563" y="3267075"/>
          <p14:tracePt t="474" x="3182938" y="3302000"/>
          <p14:tracePt t="482" x="3135313" y="3325813"/>
          <p14:tracePt t="489" x="3098800" y="3349625"/>
          <p14:tracePt t="499" x="3063875" y="3373438"/>
          <p14:tracePt t="508" x="3028950" y="3373438"/>
          <p14:tracePt t="511" x="3005138" y="3373438"/>
          <p14:tracePt t="518" x="2944813" y="3373438"/>
          <p14:tracePt t="524" x="2873375" y="3362325"/>
          <p14:tracePt t="537" x="2801938" y="3325813"/>
          <p14:tracePt t="543" x="2719388" y="3267075"/>
          <p14:tracePt t="549" x="2624138" y="3195638"/>
          <p14:tracePt t="555" x="2517775" y="3100388"/>
          <p14:tracePt t="562" x="2398713" y="2970213"/>
          <p14:tracePt t="574" x="2303463" y="2827338"/>
          <p14:tracePt t="583" x="2220913" y="2660650"/>
          <p14:tracePt t="586" x="2160588" y="2530475"/>
          <p14:tracePt t="591" x="2125663" y="2411413"/>
          <p14:tracePt t="597" x="2125663" y="2292350"/>
          <p14:tracePt t="604" x="2149475" y="2162175"/>
          <p14:tracePt t="610" x="2208213" y="2078038"/>
          <p14:tracePt t="617" x="2279650" y="1984375"/>
          <p14:tracePt t="624" x="2398713" y="1876425"/>
          <p14:tracePt t="632" x="2589213" y="1733550"/>
          <p14:tracePt t="639" x="2873375" y="1555750"/>
          <p14:tracePt t="646" x="3111500" y="1425575"/>
          <p14:tracePt t="653" x="3479800" y="1282700"/>
          <p14:tracePt t="661" x="3811588" y="1176338"/>
          <p14:tracePt t="668" x="4084638" y="1116013"/>
          <p14:tracePt t="675" x="4286250" y="1092200"/>
          <p14:tracePt t="682" x="4476750" y="1081088"/>
          <p14:tracePt t="689" x="4702175" y="1104900"/>
          <p14:tracePt t="696" x="4940300" y="1152525"/>
          <p14:tracePt t="703" x="5154613" y="1223963"/>
          <p14:tracePt t="710" x="5403850" y="1306513"/>
          <p14:tracePt t="717" x="5581650" y="1389063"/>
          <p14:tracePt t="724" x="5724525" y="1460500"/>
          <p14:tracePt t="732" x="5854700" y="1568450"/>
          <p14:tracePt t="739" x="5949950" y="1639888"/>
          <p14:tracePt t="747" x="6021388" y="1733550"/>
          <p14:tracePt t="754" x="6080125" y="1841500"/>
          <p14:tracePt t="761" x="6127750" y="1947863"/>
          <p14:tracePt t="768" x="6162675" y="2043113"/>
          <p14:tracePt t="775" x="6175375" y="2173288"/>
          <p14:tracePt t="782" x="6175375" y="2268538"/>
          <p14:tracePt t="789" x="6175375" y="2376488"/>
          <p14:tracePt t="797" x="6138863" y="2470150"/>
          <p14:tracePt t="810" x="6092825" y="2601913"/>
          <p14:tracePt t="813" x="6032500" y="2743200"/>
          <p14:tracePt t="820" x="5949950" y="2886075"/>
          <p14:tracePt t="826" x="5854700" y="3041650"/>
          <p14:tracePt t="833" x="5724525" y="3182938"/>
          <p14:tracePt t="840" x="5592763" y="3302000"/>
          <p14:tracePt t="847" x="5438775" y="3432175"/>
          <p14:tracePt t="854" x="5295900" y="3551238"/>
          <p14:tracePt t="861" x="5130800" y="3646488"/>
          <p14:tracePt t="868" x="4964113" y="3754438"/>
          <p14:tracePt t="875" x="4797425" y="3800475"/>
          <p14:tracePt t="882" x="4654550" y="3824288"/>
          <p14:tracePt t="889" x="4548188" y="3848100"/>
          <p14:tracePt t="897" x="4489450" y="3848100"/>
          <p14:tracePt t="903" x="4429125" y="3848100"/>
          <p14:tracePt t="910" x="4370388" y="3836988"/>
          <p14:tracePt t="917" x="4298950" y="3813175"/>
          <p14:tracePt t="924" x="4227513" y="3789363"/>
          <p14:tracePt t="932" x="4168775" y="3765550"/>
          <p14:tracePt t="940" x="4097338" y="3717925"/>
          <p14:tracePt t="947" x="4025900" y="3683000"/>
          <p14:tracePt t="954" x="3989388" y="3646488"/>
          <p14:tracePt t="961" x="3954463" y="3611563"/>
          <p14:tracePt t="971" x="3930650" y="3563938"/>
          <p14:tracePt t="979" x="3906838" y="3516313"/>
          <p14:tracePt t="985" x="3906838" y="3468688"/>
          <p14:tracePt t="992" x="3895725" y="3421063"/>
          <p14:tracePt t="998" x="3895725" y="3362325"/>
          <p14:tracePt t="1005" x="3895725" y="3325813"/>
          <p14:tracePt t="1012" x="3919538" y="3278188"/>
          <p14:tracePt t="1019" x="3943350" y="3243263"/>
          <p14:tracePt t="1026" x="3965575" y="3219450"/>
          <p14:tracePt t="1039" x="4002088" y="3182938"/>
          <p14:tracePt t="1048" x="4049713" y="3159125"/>
          <p14:tracePt t="1051" x="4097338" y="3111500"/>
          <p14:tracePt t="1057" x="4144963" y="3087688"/>
          <p14:tracePt t="1062" x="4192588" y="3076575"/>
          <p14:tracePt t="1069" x="4227513" y="3052763"/>
          <p14:tracePt t="1076" x="4264025" y="3052763"/>
          <p14:tracePt t="1086" x="4310063" y="3041650"/>
          <p14:tracePt t="1091" x="4322763" y="3028950"/>
          <p14:tracePt t="1097" x="4370388" y="3017838"/>
          <p14:tracePt t="1104" x="4405313" y="3017838"/>
          <p14:tracePt t="1111" x="4429125" y="3005138"/>
          <p14:tracePt t="1118" x="4476750" y="3005138"/>
          <p14:tracePt t="1127" x="4513263" y="3005138"/>
          <p14:tracePt t="1133" x="4560888" y="3005138"/>
          <p14:tracePt t="1140" x="4595813" y="3005138"/>
          <p14:tracePt t="1147" x="4630738" y="3005138"/>
          <p14:tracePt t="1154" x="4667250" y="3005138"/>
          <p14:tracePt t="1161" x="4691063" y="3005138"/>
          <p14:tracePt t="1168" x="4725988" y="3005138"/>
          <p14:tracePt t="1175" x="4738688" y="3005138"/>
          <p14:tracePt t="1183" x="4749800" y="3005138"/>
          <p14:tracePt t="1190" x="4762500" y="3017838"/>
          <p14:tracePt t="1200" x="4786313" y="3017838"/>
          <p14:tracePt t="1211" x="4797425" y="3028950"/>
          <p14:tracePt t="1218" x="4821238" y="3028950"/>
          <p14:tracePt t="1225" x="4821238" y="3041650"/>
          <p14:tracePt t="1240" x="4833938" y="3041650"/>
          <p14:tracePt t="1247" x="4845050" y="3041650"/>
          <p14:tracePt t="1254" x="4845050" y="3052763"/>
          <p14:tracePt t="1280" x="4857750" y="3052763"/>
          <p14:tracePt t="1295" x="4868863" y="3052763"/>
          <p14:tracePt t="1714" x="4833938" y="3076575"/>
          <p14:tracePt t="1718" x="4773613" y="3100388"/>
          <p14:tracePt t="1725" x="4678363" y="3148013"/>
          <p14:tracePt t="1733" x="4537075" y="3206750"/>
          <p14:tracePt t="1740" x="4298950" y="3278188"/>
          <p14:tracePt t="1749" x="3965575" y="3421063"/>
          <p14:tracePt t="1756" x="3598863" y="3527425"/>
          <p14:tracePt t="1763" x="3360738" y="3587750"/>
          <p14:tracePt t="1770" x="3159125" y="3635375"/>
          <p14:tracePt t="1777" x="3005138" y="3670300"/>
          <p14:tracePt t="1784" x="2825750" y="3683000"/>
          <p14:tracePt t="1791" x="2684463" y="3706813"/>
          <p14:tracePt t="1797" x="2576513" y="3717925"/>
          <p14:tracePt t="1810" x="2493963" y="3717925"/>
          <p14:tracePt t="1814" x="2457450" y="3717925"/>
          <p14:tracePt t="1823" x="2422525" y="3717925"/>
          <p14:tracePt t="1829" x="2374900" y="3706813"/>
          <p14:tracePt t="1834" x="2351088" y="3694113"/>
          <p14:tracePt t="1840" x="2327275" y="3694113"/>
          <p14:tracePt t="1848" x="2292350" y="3670300"/>
          <p14:tracePt t="1855" x="2255838" y="3646488"/>
          <p14:tracePt t="1862" x="2220913" y="3635375"/>
          <p14:tracePt t="1869" x="2197100" y="3587750"/>
          <p14:tracePt t="1876" x="2173288" y="3551238"/>
          <p14:tracePt t="1883" x="2160588" y="3516313"/>
          <p14:tracePt t="1890" x="2149475" y="3479800"/>
          <p14:tracePt t="1897" x="2149475" y="3455988"/>
          <p14:tracePt t="1905" x="2149475" y="3432175"/>
          <p14:tracePt t="1912" x="2149475" y="3397250"/>
          <p14:tracePt t="1919" x="2160588" y="3362325"/>
          <p14:tracePt t="1926" x="2208213" y="3325813"/>
          <p14:tracePt t="1933" x="2279650" y="3278188"/>
          <p14:tracePt t="1940" x="2374900" y="3195638"/>
          <p14:tracePt t="1948" x="2470150" y="3135313"/>
          <p14:tracePt t="1955" x="2576513" y="3087688"/>
          <p14:tracePt t="1962" x="2778125" y="3005138"/>
          <p14:tracePt t="1976" x="3087688" y="2874963"/>
          <p14:tracePt t="1980" x="3490913" y="2732088"/>
          <p14:tracePt t="1989" x="3859213" y="2613025"/>
          <p14:tracePt t="1994" x="4251325" y="2541588"/>
          <p14:tracePt t="2000" x="4476750" y="2506663"/>
          <p14:tracePt t="2006" x="4678363" y="2506663"/>
          <p14:tracePt t="2013" x="4868863" y="2506663"/>
          <p14:tracePt t="2020" x="5094288" y="2517775"/>
          <p14:tracePt t="2027" x="5272088" y="2554288"/>
          <p14:tracePt t="2034" x="5414963" y="2613025"/>
          <p14:tracePt t="2041" x="5534025" y="2649538"/>
          <p14:tracePt t="2053" x="5629275" y="2708275"/>
          <p14:tracePt t="2064" x="5711825" y="2767013"/>
          <p14:tracePt t="2071" x="5807075" y="2862263"/>
          <p14:tracePt t="2077" x="5854700" y="2933700"/>
          <p14:tracePt t="2084" x="5878513" y="3005138"/>
          <p14:tracePt t="2091" x="5902325" y="3087688"/>
          <p14:tracePt t="2098" x="5913438" y="3171825"/>
          <p14:tracePt t="2105" x="5913438" y="3254375"/>
          <p14:tracePt t="2112" x="5913438" y="3314700"/>
          <p14:tracePt t="2123" x="5913438" y="3373438"/>
          <p14:tracePt t="2130" x="5913438" y="3409950"/>
          <p14:tracePt t="2134" x="5913438" y="3444875"/>
          <p14:tracePt t="2141" x="5902325" y="3479800"/>
          <p14:tracePt t="2148" x="5878513" y="3527425"/>
          <p14:tracePt t="2155" x="5854700" y="3551238"/>
          <p14:tracePt t="2162" x="5830888" y="3598863"/>
          <p14:tracePt t="2169" x="5794375" y="3635375"/>
          <p14:tracePt t="2177" x="5772150" y="3659188"/>
          <p14:tracePt t="2184" x="5735638" y="3694113"/>
          <p14:tracePt t="2191" x="5700713" y="3730625"/>
          <p14:tracePt t="2201" x="5653088" y="3754438"/>
          <p14:tracePt t="2210" x="5605463" y="3776663"/>
          <p14:tracePt t="2215" x="5534025" y="3813175"/>
          <p14:tracePt t="2221" x="5475288" y="3848100"/>
          <p14:tracePt t="2227" x="5403850" y="3871913"/>
          <p14:tracePt t="2234" x="5343525" y="3884613"/>
          <p14:tracePt t="2241" x="5272088" y="3908425"/>
          <p14:tracePt t="2252" x="5213350" y="3908425"/>
          <p14:tracePt t="2258" x="5141913" y="3919538"/>
          <p14:tracePt t="2264" x="5070475" y="3919538"/>
          <p14:tracePt t="2270" x="4999038" y="3919538"/>
          <p14:tracePt t="2277" x="4916488" y="3919538"/>
          <p14:tracePt t="2287" x="4857750" y="3919538"/>
          <p14:tracePt t="2291" x="4797425" y="3908425"/>
          <p14:tracePt t="2298" x="4725988" y="3895725"/>
          <p14:tracePt t="2305" x="4678363" y="3884613"/>
          <p14:tracePt t="2312" x="4654550" y="3871913"/>
          <p14:tracePt t="2319" x="4630738" y="3848100"/>
          <p14:tracePt t="2326" x="4606925" y="3836988"/>
          <p14:tracePt t="2333" x="4595813" y="3836988"/>
          <p14:tracePt t="2340" x="4583113" y="3824288"/>
          <p14:tracePt t="2347" x="4572000" y="3813175"/>
          <p14:tracePt t="2355" x="4560888" y="3800475"/>
          <p14:tracePt t="2363" x="4560888" y="3789363"/>
          <p14:tracePt t="2373" x="4560888" y="3776663"/>
          <p14:tracePt t="2380" x="4560888" y="3765550"/>
          <p14:tracePt t="2385" x="4560888" y="3754438"/>
          <p14:tracePt t="2392" x="4560888" y="3741738"/>
          <p14:tracePt t="2405" x="4572000" y="3741738"/>
          <p14:tracePt t="2415" x="4572000" y="3730625"/>
          <p14:tracePt t="2421" x="4583113" y="3730625"/>
          <p14:tracePt t="2427" x="4606925" y="3730625"/>
          <p14:tracePt t="2441" x="4630738" y="3730625"/>
          <p14:tracePt t="2450" x="4654550" y="3730625"/>
          <p14:tracePt t="2464" x="4678363" y="3730625"/>
          <p14:tracePt t="2472" x="4691063" y="3730625"/>
          <p14:tracePt t="2478" x="4714875" y="3730625"/>
          <p14:tracePt t="2485" x="4725988" y="3730625"/>
          <p14:tracePt t="2492" x="4738688" y="3730625"/>
          <p14:tracePt t="2504" x="4762500" y="3730625"/>
          <p14:tracePt t="2516" x="4786313" y="3730625"/>
          <p14:tracePt t="2522" x="4797425" y="3730625"/>
          <p14:tracePt t="2534" x="4821238" y="3730625"/>
          <p14:tracePt t="2541" x="4833938" y="3730625"/>
          <p14:tracePt t="2559" x="4845050" y="3730625"/>
          <p14:tracePt t="2567" x="4857750" y="3730625"/>
          <p14:tracePt t="2620" x="4845050" y="3730625"/>
          <p14:tracePt t="2627" x="4833938" y="3741738"/>
          <p14:tracePt t="2634" x="4810125" y="3741738"/>
          <p14:tracePt t="2642" x="4786313" y="3754438"/>
          <p14:tracePt t="2649" x="4762500" y="3754438"/>
          <p14:tracePt t="2656" x="4738688" y="3754438"/>
          <p14:tracePt t="2663" x="4714875" y="3754438"/>
          <p14:tracePt t="2670" x="4667250" y="3754438"/>
          <p14:tracePt t="2677" x="4606925" y="3754438"/>
          <p14:tracePt t="2684" x="4560888" y="3754438"/>
          <p14:tracePt t="2695" x="4500563" y="3754438"/>
          <p14:tracePt t="2704" x="4418013" y="3741738"/>
          <p14:tracePt t="2710" x="4333875" y="3730625"/>
          <p14:tracePt t="2714" x="4251325" y="3706813"/>
          <p14:tracePt t="2722" x="4168775" y="3683000"/>
          <p14:tracePt t="2732" x="4097338" y="3670300"/>
          <p14:tracePt t="2737" x="4013200" y="3635375"/>
          <p14:tracePt t="2743" x="3954463" y="3611563"/>
          <p14:tracePt t="2750" x="3895725" y="3587750"/>
          <p14:tracePt t="2756" x="3871913" y="3575050"/>
          <p14:tracePt t="2766" x="3848100" y="3551238"/>
          <p14:tracePt t="2772" x="3824288" y="3551238"/>
          <p14:tracePt t="2778" x="3811588" y="3527425"/>
          <p14:tracePt t="2785" x="3811588" y="3516313"/>
          <p14:tracePt t="2792" x="3811588" y="3503613"/>
          <p14:tracePt t="2816" x="3835400" y="3503613"/>
          <p14:tracePt t="2824" x="3859213" y="3503613"/>
          <p14:tracePt t="2830" x="3895725" y="3503613"/>
          <p14:tracePt t="2835" x="3943350" y="3503613"/>
          <p14:tracePt t="2842" x="3989388" y="3503613"/>
          <p14:tracePt t="2848" x="4013200" y="3503613"/>
          <p14:tracePt t="2856" x="4060825" y="3503613"/>
          <p14:tracePt t="2863" x="4108450" y="3516313"/>
          <p14:tracePt t="2870" x="4168775" y="3516313"/>
          <p14:tracePt t="2877" x="4275138" y="3527425"/>
          <p14:tracePt t="2885" x="4394200" y="3527425"/>
          <p14:tracePt t="2892" x="4548188" y="3527425"/>
          <p14:tracePt t="2899" x="4725988" y="3527425"/>
          <p14:tracePt t="2906" x="4903788" y="3527425"/>
          <p14:tracePt t="2913" x="5046663" y="3527425"/>
          <p14:tracePt t="2920" x="5200650" y="3527425"/>
          <p14:tracePt t="2927" x="5343525" y="3503613"/>
          <p14:tracePt t="2934" x="5475288" y="3492500"/>
          <p14:tracePt t="2941" x="5581650" y="3492500"/>
          <p14:tracePt t="2948" x="5676900" y="3479800"/>
          <p14:tracePt t="2957" x="5759450" y="3455988"/>
          <p14:tracePt t="2964" x="5830888" y="3444875"/>
          <p14:tracePt t="2971" x="5913438" y="3432175"/>
          <p14:tracePt t="2978" x="5961063" y="3432175"/>
          <p14:tracePt t="2985" x="5997575" y="3432175"/>
          <p14:tracePt t="2992" x="6045200" y="3421063"/>
          <p14:tracePt t="3004" x="6080125" y="3421063"/>
          <p14:tracePt t="3009" x="6115050" y="3421063"/>
          <p14:tracePt t="3018" x="6127750" y="3421063"/>
          <p14:tracePt t="3023" x="6151563" y="3421063"/>
          <p14:tracePt t="3029" x="6162675" y="3421063"/>
          <p14:tracePt t="3035" x="6175375" y="3421063"/>
          <p14:tracePt t="3042" x="6186488" y="3421063"/>
          <p14:tracePt t="3048" x="6199188" y="3421063"/>
          <p14:tracePt t="3064" x="6210300" y="3421063"/>
          <p14:tracePt t="3071" x="6223000" y="3421063"/>
          <p14:tracePt t="3102" x="6234113" y="3421063"/>
          <p14:tracePt t="3309" x="6234113" y="3432175"/>
          <p14:tracePt t="3352" x="6223000" y="3432175"/>
          <p14:tracePt t="3367" x="6223000" y="3444875"/>
          <p14:tracePt t="3424" x="6210300" y="3455988"/>
          <p14:tracePt t="3446" x="6210300" y="3468688"/>
          <p14:tracePt t="3479" x="6199188" y="3479800"/>
          <p14:tracePt t="3494" x="6186488" y="3492500"/>
          <p14:tracePt t="3515" x="6175375" y="3492500"/>
          <p14:tracePt t="3522" x="6175375" y="3503613"/>
          <p14:tracePt t="3529" x="6175375" y="3516313"/>
          <p14:tracePt t="3535" x="6162675" y="3527425"/>
          <p14:tracePt t="3549" x="6151563" y="3527425"/>
          <p14:tracePt t="3556" x="6138863" y="3551238"/>
          <p14:tracePt t="3564" x="6127750" y="3563938"/>
          <p14:tracePt t="3571" x="6103938" y="3587750"/>
          <p14:tracePt t="3579" x="6069013" y="3622675"/>
          <p14:tracePt t="3586" x="6032500" y="3670300"/>
          <p14:tracePt t="3593" x="5984875" y="3730625"/>
          <p14:tracePt t="3600" x="5902325" y="3800475"/>
          <p14:tracePt t="3607" x="5818188" y="3871913"/>
          <p14:tracePt t="3614" x="5688013" y="3967163"/>
          <p14:tracePt t="3621" x="5545138" y="4075113"/>
          <p14:tracePt t="3628" x="5391150" y="4168775"/>
          <p14:tracePt t="3635" x="5224463" y="4264025"/>
          <p14:tracePt t="3643" x="5083175" y="4335463"/>
          <p14:tracePt t="3649" x="4940300" y="4383088"/>
          <p14:tracePt t="3659" x="4797425" y="4406900"/>
          <p14:tracePt t="3669" x="4654550" y="4430713"/>
          <p14:tracePt t="3677" x="4537075" y="4443413"/>
          <p14:tracePt t="3681" x="4418013" y="4443413"/>
          <p14:tracePt t="3688" x="4298950" y="4443413"/>
          <p14:tracePt t="3697" x="4216400" y="4430713"/>
          <p14:tracePt t="3702" x="4132263" y="4406900"/>
          <p14:tracePt t="3708" x="4060825" y="4383088"/>
          <p14:tracePt t="3715" x="3978275" y="4359275"/>
          <p14:tracePt t="3721" x="3906838" y="4311650"/>
          <p14:tracePt t="3728" x="3835400" y="4276725"/>
          <p14:tracePt t="3735" x="3787775" y="4216400"/>
          <p14:tracePt t="3742" x="3729038" y="4181475"/>
          <p14:tracePt t="3749" x="3692525" y="4144963"/>
          <p14:tracePt t="3756" x="3668713" y="4110038"/>
          <p14:tracePt t="3763" x="3609975" y="4075113"/>
          <p14:tracePt t="3771" x="3575050" y="4027488"/>
          <p14:tracePt t="3778" x="3514725" y="3967163"/>
          <p14:tracePt t="3786" x="3479800" y="3895725"/>
          <p14:tracePt t="3793" x="3443288" y="3848100"/>
          <p14:tracePt t="3803" x="3395663" y="3800475"/>
          <p14:tracePt t="3811" x="3349625" y="3730625"/>
          <p14:tracePt t="3816" x="3302000" y="3670300"/>
          <p14:tracePt t="3822" x="3265488" y="3622675"/>
          <p14:tracePt t="3828" x="3230563" y="3563938"/>
          <p14:tracePt t="3835" x="3194050" y="3516313"/>
          <p14:tracePt t="3842" x="3146425" y="3468688"/>
          <p14:tracePt t="3849" x="3111500" y="3409950"/>
          <p14:tracePt t="3856" x="3074988" y="3386138"/>
          <p14:tracePt t="3863" x="3051175" y="3362325"/>
          <p14:tracePt t="3875" x="3040063" y="3338513"/>
          <p14:tracePt t="3885" x="3005138" y="3314700"/>
          <p14:tracePt t="3887" x="2981325" y="3278188"/>
          <p14:tracePt t="3894" x="2944813" y="3267075"/>
          <p14:tracePt t="3900" x="2921000" y="3254375"/>
          <p14:tracePt t="3912" x="2897188" y="3230563"/>
          <p14:tracePt t="3918" x="2873375" y="3219450"/>
          <p14:tracePt t="3924" x="2849563" y="3206750"/>
          <p14:tracePt t="3931" x="2825750" y="3182938"/>
          <p14:tracePt t="3937" x="2801938" y="3171825"/>
          <p14:tracePt t="3944" x="2767013" y="3171825"/>
          <p14:tracePt t="3950" x="2743200" y="3171825"/>
          <p14:tracePt t="3963" x="2719388" y="3171825"/>
          <p14:tracePt t="3970" x="2684463" y="3171825"/>
          <p14:tracePt t="3975" x="2647950" y="3171825"/>
          <p14:tracePt t="3980" x="2624138" y="3171825"/>
          <p14:tracePt t="3986" x="2589213" y="3171825"/>
          <p14:tracePt t="3993" x="2552700" y="3195638"/>
          <p14:tracePt t="4000" x="2517775" y="3206750"/>
          <p14:tracePt t="4007" x="2481263" y="3230563"/>
          <p14:tracePt t="4016" x="2457450" y="3243263"/>
          <p14:tracePt t="4022" x="2422525" y="3267075"/>
          <p14:tracePt t="4029" x="2387600" y="3290888"/>
          <p14:tracePt t="4036" x="2351088" y="3325813"/>
          <p14:tracePt t="4043" x="2316163" y="3338513"/>
          <p14:tracePt t="4050" x="2292350" y="3373438"/>
          <p14:tracePt t="4057" x="2232025" y="3421063"/>
          <p14:tracePt t="4064" x="2208213" y="3444875"/>
          <p14:tracePt t="4072" x="2173288" y="3479800"/>
          <p14:tracePt t="4079" x="2149475" y="3516313"/>
          <p14:tracePt t="4086" x="2125663" y="3551238"/>
          <p14:tracePt t="4096" x="2101850" y="3587750"/>
          <p14:tracePt t="4105" x="2090738" y="3611563"/>
          <p14:tracePt t="4110" x="2078038" y="3646488"/>
          <p14:tracePt t="4117" x="2066925" y="3694113"/>
          <p14:tracePt t="4123" x="2066925" y="3730625"/>
          <p14:tracePt t="4130" x="2066925" y="3765550"/>
          <p14:tracePt t="4137" x="2066925" y="3813175"/>
          <p14:tracePt t="4147" x="2066925" y="3860800"/>
          <p14:tracePt t="4151" x="2090738" y="3895725"/>
          <p14:tracePt t="4162" x="2101850" y="3943350"/>
          <p14:tracePt t="4168" x="2136775" y="3990975"/>
          <p14:tracePt t="4174" x="2197100" y="4062413"/>
          <p14:tracePt t="4180" x="2268538" y="4121150"/>
          <p14:tracePt t="4187" x="2363788" y="4216400"/>
          <p14:tracePt t="4193" x="2446338" y="4276725"/>
          <p14:tracePt t="4200" x="2552700" y="4311650"/>
          <p14:tracePt t="4208" x="2600325" y="4359275"/>
          <p14:tracePt t="4214" x="2647950" y="4371975"/>
          <p14:tracePt t="4222" x="2695575" y="4383088"/>
          <p14:tracePt t="4229" x="2732088" y="4395788"/>
          <p14:tracePt t="4236" x="2778125" y="4395788"/>
          <p14:tracePt t="4243" x="2801938" y="4395788"/>
          <p14:tracePt t="4255" x="2825750" y="4395788"/>
          <p14:tracePt t="4264" x="2862263" y="4395788"/>
          <p14:tracePt t="4270" x="2873375" y="4383088"/>
          <p14:tracePt t="4276" x="2897188" y="4371975"/>
          <p14:tracePt t="4283" x="2933700" y="4348163"/>
          <p14:tracePt t="4290" x="2944813" y="4311650"/>
          <p14:tracePt t="4297" x="2968625" y="4276725"/>
          <p14:tracePt t="4304" x="2968625" y="4240213"/>
          <p14:tracePt t="4311" x="2968625" y="4192588"/>
          <p14:tracePt t="4318" x="2968625" y="4133850"/>
          <p14:tracePt t="4325" x="2933700" y="4051300"/>
          <p14:tracePt t="4332" x="2897188" y="3956050"/>
          <p14:tracePt t="4339" x="2849563" y="3848100"/>
          <p14:tracePt t="4346" x="2790825" y="3776663"/>
          <p14:tracePt t="4352" x="2732088" y="3706813"/>
          <p14:tracePt t="4359" x="2660650" y="3670300"/>
          <p14:tracePt t="4366" x="2613025" y="3611563"/>
          <p14:tracePt t="4373" x="2541588" y="3587750"/>
          <p14:tracePt t="4380" x="2470150" y="3551238"/>
          <p14:tracePt t="4388" x="2411413" y="3527425"/>
          <p14:tracePt t="4395" x="2374900" y="3527425"/>
          <p14:tracePt t="4402" x="2327275" y="3516313"/>
          <p14:tracePt t="4409" x="2303463" y="3503613"/>
          <p14:tracePt t="4416" x="2279650" y="3503613"/>
          <p14:tracePt t="4423" x="2244725" y="3503613"/>
          <p14:tracePt t="4430" x="2232025" y="3503613"/>
          <p14:tracePt t="4437" x="2220913" y="3503613"/>
          <p14:tracePt t="4443" x="2197100" y="3503613"/>
          <p14:tracePt t="4462" x="2184400" y="3503613"/>
          <p14:tracePt t="4471" x="2160588" y="3503613"/>
          <p14:tracePt t="4481" x="2149475" y="3503613"/>
          <p14:tracePt t="4487" x="2136775" y="3503613"/>
          <p14:tracePt t="4511" x="2125663" y="3516313"/>
          <p14:tracePt t="4524" x="2114550" y="3516313"/>
          <p14:tracePt t="4545" x="2114550" y="3527425"/>
          <p14:tracePt t="4558" x="2114550" y="3540125"/>
          <p14:tracePt t="4575" x="2114550" y="3551238"/>
          <p14:tracePt t="4697" x="2125663" y="3551238"/>
          <p14:tracePt t="4733" x="2136775" y="3551238"/>
          <p14:tracePt t="4747" x="2149475" y="3551238"/>
          <p14:tracePt t="4760" x="2160588" y="3540125"/>
          <p14:tracePt t="4766" x="2173288" y="3540125"/>
          <p14:tracePt t="4772" x="2184400" y="3527425"/>
          <p14:tracePt t="4780" x="2208213" y="3527425"/>
          <p14:tracePt t="4789" x="2244725" y="3527425"/>
          <p14:tracePt t="4795" x="2292350" y="3516313"/>
          <p14:tracePt t="4802" x="2339975" y="3503613"/>
          <p14:tracePt t="4809" x="2374900" y="3492500"/>
          <p14:tracePt t="4816" x="2422525" y="3492500"/>
          <p14:tracePt t="4825" x="2517775" y="3492500"/>
          <p14:tracePt t="4831" x="2647950" y="3492500"/>
          <p14:tracePt t="4839" x="2849563" y="3492500"/>
          <p14:tracePt t="4845" x="3074988" y="3527425"/>
          <p14:tracePt t="4851" x="3302000" y="3563938"/>
          <p14:tracePt t="4860" x="3479800" y="3611563"/>
          <p14:tracePt t="4866" x="3646488" y="3659188"/>
          <p14:tracePt t="4873" x="3729038" y="3706813"/>
          <p14:tracePt t="4881" x="3824288" y="3765550"/>
          <p14:tracePt t="4888" x="3895725" y="3800475"/>
          <p14:tracePt t="4895" x="3965575" y="3860800"/>
          <p14:tracePt t="4902" x="4002088" y="3932238"/>
          <p14:tracePt t="4909" x="4037013" y="3979863"/>
          <p14:tracePt t="4916" x="4084638" y="4051300"/>
          <p14:tracePt t="4923" x="4097338" y="4086225"/>
          <p14:tracePt t="4930" x="4097338" y="4121150"/>
          <p14:tracePt t="4937" x="4097338" y="4144963"/>
          <p14:tracePt t="4944" x="4097338" y="4181475"/>
          <p14:tracePt t="4951" x="4097338" y="4216400"/>
          <p14:tracePt t="4958" x="4084638" y="4240213"/>
          <p14:tracePt t="4965" x="4073525" y="4287838"/>
          <p14:tracePt t="4972" x="4049713" y="4324350"/>
          <p14:tracePt t="4980" x="4025900" y="4371975"/>
          <p14:tracePt t="4987" x="3989388" y="4406900"/>
          <p14:tracePt t="4998" x="3954463" y="4454525"/>
          <p14:tracePt t="5008" x="3919538" y="4489450"/>
          <p14:tracePt t="5010" x="3883025" y="4537075"/>
          <p14:tracePt t="5017" x="3835400" y="4573588"/>
          <p14:tracePt t="5023" x="3776663" y="4608513"/>
          <p14:tracePt t="5030" x="3716338" y="4645025"/>
          <p14:tracePt t="5037" x="3646488" y="4679950"/>
          <p14:tracePt t="5044" x="3562350" y="4692650"/>
          <p14:tracePt t="5054" x="3503613" y="4703763"/>
          <p14:tracePt t="5061" x="3419475" y="4703763"/>
          <p14:tracePt t="5066" x="3336925" y="4703763"/>
          <p14:tracePt t="5073" x="3265488" y="4692650"/>
          <p14:tracePt t="5081" x="3206750" y="4668838"/>
          <p14:tracePt t="5088" x="3135313" y="4632325"/>
          <p14:tracePt t="5095" x="3063875" y="4584700"/>
          <p14:tracePt t="5107" x="3028950" y="4537075"/>
          <p14:tracePt t="5112" x="2968625" y="4465638"/>
          <p14:tracePt t="5118" x="2921000" y="4359275"/>
          <p14:tracePt t="5125" x="2897188" y="4240213"/>
          <p14:tracePt t="5131" x="2897188" y="4098925"/>
          <p14:tracePt t="5138" x="2897188" y="3919538"/>
          <p14:tracePt t="5149" x="2944813" y="3776663"/>
          <p14:tracePt t="5155" x="3028950" y="3635375"/>
          <p14:tracePt t="5160" x="3087688" y="3540125"/>
          <p14:tracePt t="5166" x="3135313" y="3492500"/>
          <p14:tracePt t="5176" x="3206750" y="3432175"/>
          <p14:tracePt t="5182" x="3302000" y="3386138"/>
          <p14:tracePt t="5188" x="3371850" y="3349625"/>
          <p14:tracePt t="5195" x="3443288" y="3302000"/>
          <p14:tracePt t="5202" x="3527425" y="3278188"/>
          <p14:tracePt t="5209" x="3586163" y="3254375"/>
          <p14:tracePt t="5216" x="3681413" y="3219450"/>
          <p14:tracePt t="5223" x="3763963" y="3195638"/>
          <p14:tracePt t="5230" x="3848100" y="3182938"/>
          <p14:tracePt t="5237" x="3965575" y="3148013"/>
          <p14:tracePt t="5244" x="4108450" y="3135313"/>
          <p14:tracePt t="5255" x="4227513" y="3111500"/>
          <p14:tracePt t="5265" x="4346575" y="3100388"/>
          <p14:tracePt t="5268" x="4476750" y="3100388"/>
          <p14:tracePt t="5275" x="4595813" y="3124200"/>
          <p14:tracePt t="5280" x="4691063" y="3135313"/>
          <p14:tracePt t="5288" x="4797425" y="3148013"/>
          <p14:tracePt t="5295" x="4927600" y="3195638"/>
          <p14:tracePt t="5302" x="5046663" y="3243263"/>
          <p14:tracePt t="5309" x="5154613" y="3302000"/>
          <p14:tracePt t="5316" x="5237163" y="3349625"/>
          <p14:tracePt t="5326" x="5295900" y="3397250"/>
          <p14:tracePt t="5336" x="5356225" y="3455988"/>
          <p14:tracePt t="5341" x="5403850" y="3527425"/>
          <p14:tracePt t="5346" x="5438775" y="3635375"/>
          <p14:tracePt t="5357" x="5486400" y="3717925"/>
          <p14:tracePt t="5362" x="5497513" y="3800475"/>
          <p14:tracePt t="5368" x="5497513" y="3895725"/>
          <p14:tracePt t="5375" x="5497513" y="3979863"/>
          <p14:tracePt t="5381" x="5497513" y="4062413"/>
          <p14:tracePt t="5388" x="5462588" y="4168775"/>
          <p14:tracePt t="5400" x="5414963" y="4252913"/>
          <p14:tracePt t="5407" x="5380038" y="4348163"/>
          <p14:tracePt t="5412" x="5295900" y="4430713"/>
          <p14:tracePt t="5417" x="5237163" y="4502150"/>
          <p14:tracePt t="5424" x="5165725" y="4584700"/>
          <p14:tracePt t="5431" x="5083175" y="4656138"/>
          <p14:tracePt t="5437" x="4987925" y="4703763"/>
          <p14:tracePt t="5444" x="4940300" y="4740275"/>
          <p14:tracePt t="5452" x="4868863" y="4751388"/>
          <p14:tracePt t="5459" x="4845050" y="4764088"/>
          <p14:tracePt t="5466" x="4797425" y="4764088"/>
          <p14:tracePt t="5473" x="4738688" y="4764088"/>
          <p14:tracePt t="5484" x="4654550" y="4751388"/>
          <p14:tracePt t="5491" x="4572000" y="4716463"/>
          <p14:tracePt t="5496" x="4500563" y="4668838"/>
          <p14:tracePt t="5503" x="4405313" y="4621213"/>
          <p14:tracePt t="5510" x="4333875" y="4560888"/>
          <p14:tracePt t="5516" x="4275138" y="4489450"/>
          <p14:tracePt t="5525" x="4240213" y="4419600"/>
          <p14:tracePt t="5531" x="4227513" y="4359275"/>
          <p14:tracePt t="5538" x="4216400" y="4311650"/>
          <p14:tracePt t="5545" x="4216400" y="4252913"/>
          <p14:tracePt t="5552" x="4216400" y="4205288"/>
          <p14:tracePt t="5559" x="4227513" y="4133850"/>
          <p14:tracePt t="5566" x="4264025" y="4075113"/>
          <p14:tracePt t="5573" x="4298950" y="4038600"/>
          <p14:tracePt t="5580" x="4346575" y="3979863"/>
          <p14:tracePt t="5589" x="4394200" y="3956050"/>
          <p14:tracePt t="5596" x="4441825" y="3919538"/>
          <p14:tracePt t="5603" x="4476750" y="3895725"/>
          <p14:tracePt t="5610" x="4513263" y="3871913"/>
          <p14:tracePt t="5623" x="4537075" y="3860800"/>
          <p14:tracePt t="5627" x="4572000" y="3860800"/>
          <p14:tracePt t="5635" x="4595813" y="3860800"/>
          <p14:tracePt t="5640" x="4606925" y="3848100"/>
          <p14:tracePt t="5646" x="4630738" y="3848100"/>
          <p14:tracePt t="5652" x="4654550" y="3848100"/>
          <p14:tracePt t="5659" x="4678363" y="3848100"/>
          <p14:tracePt t="5666" x="4702175" y="3848100"/>
          <p14:tracePt t="5673" x="4738688" y="3848100"/>
          <p14:tracePt t="5684" x="4749800" y="3848100"/>
          <p14:tracePt t="5689" x="4773613" y="3848100"/>
          <p14:tracePt t="5696" x="4797425" y="3848100"/>
          <p14:tracePt t="5703" x="4810125" y="3848100"/>
          <p14:tracePt t="5710" x="4833938" y="3848100"/>
          <p14:tracePt t="5717" x="4845050" y="3848100"/>
          <p14:tracePt t="5724" x="4857750" y="3860800"/>
          <p14:tracePt t="5734" x="4868863" y="3860800"/>
          <p14:tracePt t="5742" x="4879975" y="3871913"/>
          <p14:tracePt t="5748" x="4892675" y="3884613"/>
          <p14:tracePt t="5753" x="4903788" y="3884613"/>
          <p14:tracePt t="5760" x="4916488" y="3884613"/>
          <p14:tracePt t="5775" x="4927600" y="3895725"/>
          <p14:tracePt t="5781" x="4940300" y="3895725"/>
          <p14:tracePt t="5791" x="4940300" y="3908425"/>
          <p14:tracePt t="5803" x="4951413" y="3908425"/>
          <p14:tracePt t="5810" x="4964113" y="3908425"/>
          <p14:tracePt t="5824" x="4964113" y="3919538"/>
          <p14:tracePt t="5827" x="4975225" y="3919538"/>
          <p14:tracePt t="5843" x="4975225" y="3932238"/>
          <p14:tracePt t="5854" x="4975225" y="3943350"/>
          <p14:tracePt t="6032" x="4975225" y="3956050"/>
          <p14:tracePt t="6420" x="4975225" y="4027488"/>
          <p14:tracePt t="6425" x="4951413" y="4121150"/>
          <p14:tracePt t="6432" x="4903788" y="4229100"/>
          <p14:tracePt t="6439" x="4868863" y="4335463"/>
          <p14:tracePt t="6446" x="4845050" y="4419600"/>
          <p14:tracePt t="6453" x="4810125" y="4478338"/>
          <p14:tracePt t="6463" x="4786313" y="4513263"/>
          <p14:tracePt t="6471" x="4762500" y="4549775"/>
          <p14:tracePt t="6476" x="4738688" y="4573588"/>
          <p14:tracePt t="6484" x="4714875" y="4608513"/>
          <p14:tracePt t="6490" x="4702175" y="4621213"/>
          <p14:tracePt t="6499" x="4691063" y="4645025"/>
          <p14:tracePt t="6505" x="4667250" y="4645025"/>
          <p14:tracePt t="6511" x="4643438" y="4668838"/>
          <p14:tracePt t="6518" x="4630738" y="4679950"/>
          <p14:tracePt t="6525" x="4606925" y="4679950"/>
          <p14:tracePt t="6537" x="4583113" y="4679950"/>
          <p14:tracePt t="6542" x="4572000" y="4679950"/>
          <p14:tracePt t="6549" x="4537075" y="4668838"/>
          <p14:tracePt t="6555" x="4500563" y="4656138"/>
          <p14:tracePt t="6562" x="4452938" y="4621213"/>
          <p14:tracePt t="6568" x="4418013" y="4573588"/>
          <p14:tracePt t="6576" x="4357688" y="4502150"/>
          <p14:tracePt t="6588" x="4310063" y="4419600"/>
          <p14:tracePt t="6598" x="4275138" y="4324350"/>
          <p14:tracePt t="6600" x="4251325" y="4229100"/>
          <p14:tracePt t="6606" x="4240213" y="4144963"/>
          <p14:tracePt t="6611" x="4240213" y="4027488"/>
          <p14:tracePt t="6621" x="4251325" y="3884613"/>
          <p14:tracePt t="6626" x="4310063" y="3741738"/>
          <p14:tracePt t="6633" x="4370388" y="3611563"/>
          <p14:tracePt t="6639" x="4441825" y="3479800"/>
          <p14:tracePt t="6646" x="4513263" y="3373438"/>
          <p14:tracePt t="6653" x="4572000" y="3290888"/>
          <p14:tracePt t="6660" x="4643438" y="3206750"/>
          <p14:tracePt t="6667" x="4749800" y="3135313"/>
          <p14:tracePt t="6677" x="4879975" y="3041650"/>
          <p14:tracePt t="6685" x="5035550" y="2957513"/>
          <p14:tracePt t="6689" x="5200650" y="2874963"/>
          <p14:tracePt t="6698" x="5380038" y="2790825"/>
          <p14:tracePt t="6705" x="5521325" y="2720975"/>
          <p14:tracePt t="6711" x="5664200" y="2673350"/>
          <p14:tracePt t="6719" x="5830888" y="2649538"/>
          <p14:tracePt t="6725" x="5961063" y="2649538"/>
          <p14:tracePt t="6732" x="6080125" y="2649538"/>
          <p14:tracePt t="6739" x="6210300" y="2649538"/>
          <p14:tracePt t="6746" x="6294438" y="2660650"/>
          <p14:tracePt t="6756" x="6411913" y="2673350"/>
          <p14:tracePt t="6765" x="6519863" y="2720975"/>
          <p14:tracePt t="6771" x="6638925" y="2767013"/>
          <p14:tracePt t="6776" x="6769100" y="2838450"/>
          <p14:tracePt t="6783" x="6888163" y="2874963"/>
          <p14:tracePt t="6790" x="7007225" y="2957513"/>
          <p14:tracePt t="6797" x="7113588" y="3017838"/>
          <p14:tracePt t="6804" x="7185025" y="3087688"/>
          <p14:tracePt t="6812" x="7256463" y="3171825"/>
          <p14:tracePt t="6818" x="7326313" y="3254375"/>
          <p14:tracePt t="6825" x="7397750" y="3362325"/>
          <p14:tracePt t="6832" x="7469188" y="3468688"/>
          <p14:tracePt t="6839" x="7516813" y="3563938"/>
          <p14:tracePt t="6847" x="7564438" y="3670300"/>
          <p14:tracePt t="6853" x="7588250" y="3754438"/>
          <p14:tracePt t="6861" x="7600950" y="3860800"/>
          <p14:tracePt t="6873" x="7612063" y="3943350"/>
          <p14:tracePt t="6881" x="7612063" y="4014788"/>
          <p14:tracePt t="6887" x="7612063" y="4098925"/>
          <p14:tracePt t="6891" x="7600950" y="4181475"/>
          <p14:tracePt t="6897" x="7577138" y="4276725"/>
          <p14:tracePt t="6904" x="7540625" y="4335463"/>
          <p14:tracePt t="6913" x="7505700" y="4395788"/>
          <p14:tracePt t="6920" x="7481888" y="4443413"/>
          <p14:tracePt t="6926" x="7445375" y="4478338"/>
          <p14:tracePt t="6933" x="7410450" y="4502150"/>
          <p14:tracePt t="6940" x="7386638" y="4525963"/>
          <p14:tracePt t="6947" x="7350125" y="4560888"/>
          <p14:tracePt t="6954" x="7280275" y="4584700"/>
          <p14:tracePt t="6961" x="7232650" y="4621213"/>
          <p14:tracePt t="6968" x="7161213" y="4645025"/>
          <p14:tracePt t="6975" x="7100888" y="4656138"/>
          <p14:tracePt t="6982" x="7018338" y="4668838"/>
          <p14:tracePt t="6989" x="6935788" y="4668838"/>
          <p14:tracePt t="6999" x="6851650" y="4668838"/>
          <p14:tracePt t="7008" x="6769100" y="4668838"/>
          <p14:tracePt t="7013" x="6686550" y="4632325"/>
          <p14:tracePt t="7020" x="6626225" y="4621213"/>
          <p14:tracePt t="7027" x="6567488" y="4584700"/>
          <p14:tracePt t="7034" x="6519863" y="4549775"/>
          <p14:tracePt t="7041" x="6472238" y="4513263"/>
          <p14:tracePt t="7047" x="6424613" y="4443413"/>
          <p14:tracePt t="7055" x="6389688" y="4383088"/>
          <p14:tracePt t="7061" x="6365875" y="4324350"/>
          <p14:tracePt t="7074" x="6342063" y="4252913"/>
          <p14:tracePt t="7084" x="6329363" y="4192588"/>
          <p14:tracePt t="7086" x="6329363" y="4144963"/>
          <p14:tracePt t="7092" x="6329363" y="4098925"/>
          <p14:tracePt t="7097" x="6329363" y="4075113"/>
          <p14:tracePt t="7105" x="6342063" y="4038600"/>
          <p14:tracePt t="7112" x="6353175" y="4014788"/>
          <p14:tracePt t="7119" x="6365875" y="4003675"/>
          <p14:tracePt t="7126" x="6376988" y="3979863"/>
          <p14:tracePt t="7133" x="6389688" y="3956050"/>
          <p14:tracePt t="7140" x="6400800" y="3943350"/>
          <p14:tracePt t="7147" x="6411913" y="3943350"/>
          <p14:tracePt t="7154" x="6424613" y="3932238"/>
          <p14:tracePt t="7161" x="6435725" y="3919538"/>
          <p14:tracePt t="7168" x="6448425" y="3908425"/>
          <p14:tracePt t="7179" x="6459538" y="3908425"/>
          <p14:tracePt t="7186" x="6472238" y="3908425"/>
          <p14:tracePt t="7190" x="6483350" y="3895725"/>
          <p14:tracePt t="7197" x="6496050" y="3895725"/>
          <p14:tracePt t="7212" x="6519863" y="3884613"/>
          <p14:tracePt t="7219" x="6530975" y="3884613"/>
          <p14:tracePt t="7226" x="6530975" y="3871913"/>
          <p14:tracePt t="7233" x="6543675" y="3871913"/>
          <p14:tracePt t="7240" x="6554788" y="3871913"/>
          <p14:tracePt t="7254" x="6567488" y="3871913"/>
          <p14:tracePt t="7261" x="6578600" y="3871913"/>
          <p14:tracePt t="7276" x="6591300" y="3871913"/>
          <p14:tracePt t="7294" x="6602413" y="3871913"/>
          <p14:tracePt t="7303" x="6615113" y="3871913"/>
          <p14:tracePt t="7335" x="6626225" y="3871913"/>
          <p14:tracePt t="7356" x="6638925" y="3871913"/>
          <p14:tracePt t="7370" x="6650038" y="3871913"/>
          <p14:tracePt t="8895" x="6626225" y="3871913"/>
          <p14:tracePt t="8899" x="6591300" y="3860800"/>
          <p14:tracePt t="8906" x="6567488" y="3860800"/>
          <p14:tracePt t="8913" x="6530975" y="3848100"/>
          <p14:tracePt t="8920" x="6496050" y="3836988"/>
          <p14:tracePt t="8929" x="6472238" y="3824288"/>
          <p14:tracePt t="8937" x="6424613" y="3813175"/>
          <p14:tracePt t="8943" x="6389688" y="3800475"/>
          <p14:tracePt t="8950" x="6353175" y="3789363"/>
          <p14:tracePt t="8957" x="6318250" y="3765550"/>
          <p14:tracePt t="8964" x="6294438" y="3754438"/>
          <p14:tracePt t="8971" x="6257925" y="3741738"/>
          <p14:tracePt t="8984" x="6223000" y="3730625"/>
          <p14:tracePt t="8988" x="6186488" y="3706813"/>
          <p14:tracePt t="8997" x="6151563" y="3683000"/>
          <p14:tracePt t="9004" x="6127750" y="3659188"/>
          <p14:tracePt t="9008" x="6092825" y="3646488"/>
          <p14:tracePt t="9014" x="6056313" y="3622675"/>
          <p14:tracePt t="9021" x="6021388" y="3598863"/>
          <p14:tracePt t="9029" x="6008688" y="3587750"/>
          <p14:tracePt t="9036" x="5973763" y="3575050"/>
          <p14:tracePt t="9043" x="5949950" y="3563938"/>
          <p14:tracePt t="9051" x="5937250" y="3540125"/>
          <p14:tracePt t="9057" x="5926138" y="3527425"/>
          <p14:tracePt t="9068" x="5913438" y="3527425"/>
          <p14:tracePt t="9072" x="5902325" y="3516313"/>
          <p14:tracePt t="9078" x="5889625" y="3516313"/>
          <p14:tracePt t="9085" x="5878513" y="3503613"/>
          <p14:tracePt t="9094" x="5865813" y="3492500"/>
          <p14:tracePt t="9099" x="5854700" y="3492500"/>
          <p14:tracePt t="9114" x="5842000" y="3479800"/>
          <p14:tracePt t="9123" x="5830888" y="3479800"/>
          <p14:tracePt t="9138" x="5830888" y="3468688"/>
          <p14:tracePt t="9157" x="5818188" y="3468688"/>
          <p14:tracePt t="9176" x="5807075" y="3455988"/>
          <p14:tracePt t="9195" x="5794375" y="3455988"/>
          <p14:tracePt t="9203" x="5794375" y="3444875"/>
          <p14:tracePt t="9221" x="5783263" y="3444875"/>
          <p14:tracePt t="9236" x="5772150" y="3444875"/>
          <p14:tracePt t="11079" x="5688013" y="3148013"/>
          <p14:tracePt t="11085" x="5486400" y="2352675"/>
          <p14:tracePt t="11090" x="5308600" y="1520825"/>
          <p14:tracePt t="11097" x="5260975" y="1176338"/>
          <p14:tracePt t="11104" x="5248275" y="879475"/>
          <p14:tracePt t="11111" x="5200650" y="450850"/>
          <p14:tracePt t="11118" x="5178425" y="825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4893111" y="129335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Sorting Algorithms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Arrange data in a specific order.</a:t>
            </a:r>
            <a:endParaRPr lang="en-US"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3111" y="207573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Recursive Algorithms</a:t>
            </a:r>
            <a:endParaRPr lang="en-GB"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3111" y="2376996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Solve problems by calling themselves.</a:t>
            </a:r>
          </a:p>
        </p:txBody>
      </p:sp>
      <p:sp>
        <p:nvSpPr>
          <p:cNvPr id="2338" name="Google Shape;2338;p49"/>
          <p:cNvSpPr/>
          <p:nvPr/>
        </p:nvSpPr>
        <p:spPr>
          <a:xfrm>
            <a:off x="4893111" y="284495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Divide &amp; Conquer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893111" y="314625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Break the problem into smaller parts.</a:t>
            </a:r>
          </a:p>
        </p:txBody>
      </p:sp>
      <p:sp>
        <p:nvSpPr>
          <p:cNvPr id="2340" name="Google Shape;2340;p49"/>
          <p:cNvSpPr/>
          <p:nvPr/>
        </p:nvSpPr>
        <p:spPr>
          <a:xfrm>
            <a:off x="4893111" y="36138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Dynamic Programming</a:t>
            </a:r>
            <a:endParaRPr lang="en-GB"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4893111" y="392113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Store results to avoid recalculating.</a:t>
            </a: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8">
            <a:alphaModFix amt="82000"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068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28465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4030348" y="36180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0" name="Google Shape;2350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1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Types of Algorithms</a:t>
            </a:r>
            <a:endParaRPr dirty="0"/>
          </a:p>
        </p:txBody>
      </p:sp>
      <p:grpSp>
        <p:nvGrpSpPr>
          <p:cNvPr id="2355" name="Google Shape;2355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A656336F-A8AC-1A83-F540-CF0F2DD34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77"/>
    </mc:Choice>
    <mc:Fallback>
      <p:transition spd="slow" advTm="22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" x="4429125" y="1319213"/>
          <p14:tracePt t="238" x="4405313" y="1319213"/>
          <p14:tracePt t="245" x="4381500" y="1319213"/>
          <p14:tracePt t="252" x="4346575" y="1319213"/>
          <p14:tracePt t="259" x="4298950" y="1330325"/>
          <p14:tracePt t="266" x="4251325" y="1330325"/>
          <p14:tracePt t="273" x="4192588" y="1343025"/>
          <p14:tracePt t="281" x="4132263" y="1343025"/>
          <p14:tracePt t="288" x="4049713" y="1343025"/>
          <p14:tracePt t="295" x="3954463" y="1343025"/>
          <p14:tracePt t="302" x="3871913" y="1330325"/>
          <p14:tracePt t="309" x="3787775" y="1319213"/>
          <p14:tracePt t="316" x="3705225" y="1319213"/>
          <p14:tracePt t="323" x="3633788" y="1306513"/>
          <p14:tracePt t="332" x="3575050" y="1282700"/>
          <p14:tracePt t="339" x="3503613" y="1258888"/>
          <p14:tracePt t="346" x="3443288" y="1235075"/>
          <p14:tracePt t="353" x="3371850" y="1187450"/>
          <p14:tracePt t="360" x="3325813" y="1163638"/>
          <p14:tracePt t="367" x="3254375" y="1139825"/>
          <p14:tracePt t="374" x="3206750" y="1104900"/>
          <p14:tracePt t="381" x="3170238" y="1081088"/>
          <p14:tracePt t="388" x="3135313" y="1044575"/>
          <p14:tracePt t="395" x="3098800" y="1022350"/>
          <p14:tracePt t="402" x="3074988" y="998538"/>
          <p14:tracePt t="409" x="3063875" y="974725"/>
          <p14:tracePt t="416" x="3040063" y="950913"/>
          <p14:tracePt t="423" x="3016250" y="914400"/>
          <p14:tracePt t="430" x="2992438" y="890588"/>
          <p14:tracePt t="437" x="2981325" y="866775"/>
          <p14:tracePt t="445" x="2968625" y="842963"/>
          <p14:tracePt t="452" x="2968625" y="819150"/>
          <p14:tracePt t="460" x="2968625" y="808038"/>
          <p14:tracePt t="467" x="2968625" y="771525"/>
          <p14:tracePt t="474" x="2981325" y="747713"/>
          <p14:tracePt t="484" x="3005138" y="723900"/>
          <p14:tracePt t="493" x="3028950" y="700088"/>
          <p14:tracePt t="497" x="3063875" y="665163"/>
          <p14:tracePt t="506" x="3122613" y="617538"/>
          <p14:tracePt t="513" x="3217863" y="582613"/>
          <p14:tracePt t="519" x="3349625" y="498475"/>
          <p14:tracePt t="527" x="3575050" y="427038"/>
          <p14:tracePt t="532" x="3871913" y="320675"/>
          <p14:tracePt t="541" x="4179888" y="261938"/>
          <p14:tracePt t="549" x="4452938" y="214313"/>
          <p14:tracePt t="555" x="4643438" y="190500"/>
          <p14:tracePt t="561" x="4810125" y="190500"/>
          <p14:tracePt t="568" x="4964113" y="190500"/>
          <p14:tracePt t="578" x="5083175" y="201613"/>
          <p14:tracePt t="585" x="5189538" y="225425"/>
          <p14:tracePt t="590" x="5295900" y="238125"/>
          <p14:tracePt t="596" x="5391150" y="261938"/>
          <p14:tracePt t="603" x="5462588" y="296863"/>
          <p14:tracePt t="610" x="5510213" y="320675"/>
          <p14:tracePt t="617" x="5545138" y="333375"/>
          <p14:tracePt t="623" x="5581650" y="344488"/>
          <p14:tracePt t="631" x="5592763" y="368300"/>
          <p14:tracePt t="638" x="5616575" y="392113"/>
          <p14:tracePt t="646" x="5653088" y="427038"/>
          <p14:tracePt t="653" x="5664200" y="450850"/>
          <p14:tracePt t="660" x="5688013" y="463550"/>
          <p14:tracePt t="667" x="5700713" y="487363"/>
          <p14:tracePt t="674" x="5700713" y="522288"/>
          <p14:tracePt t="681" x="5711825" y="534988"/>
          <p14:tracePt t="688" x="5711825" y="569913"/>
          <p14:tracePt t="695" x="5711825" y="593725"/>
          <p14:tracePt t="705" x="5711825" y="606425"/>
          <p14:tracePt t="713" x="5711825" y="630238"/>
          <p14:tracePt t="718" x="5700713" y="654050"/>
          <p14:tracePt t="725" x="5676900" y="688975"/>
          <p14:tracePt t="731" x="5653088" y="700088"/>
          <p14:tracePt t="738" x="5629275" y="723900"/>
          <p14:tracePt t="746" x="5581650" y="747713"/>
          <p14:tracePt t="755" x="5534025" y="771525"/>
          <p14:tracePt t="762" x="5427663" y="819150"/>
          <p14:tracePt t="768" x="5272088" y="866775"/>
          <p14:tracePt t="777" x="4987925" y="927100"/>
          <p14:tracePt t="785" x="4714875" y="962025"/>
          <p14:tracePt t="789" x="4381500" y="985838"/>
          <p14:tracePt t="797" x="4060825" y="985838"/>
          <p14:tracePt t="804" x="3800475" y="985838"/>
          <p14:tracePt t="811" x="3609975" y="962025"/>
          <p14:tracePt t="818" x="3467100" y="950913"/>
          <p14:tracePt t="825" x="3384550" y="950913"/>
          <p14:tracePt t="832" x="3325813" y="938213"/>
          <p14:tracePt t="839" x="3254375" y="903288"/>
          <p14:tracePt t="846" x="3206750" y="903288"/>
          <p14:tracePt t="853" x="3170238" y="903288"/>
          <p14:tracePt t="860" x="3159125" y="890588"/>
          <p14:tracePt t="867" x="3135313" y="879475"/>
          <p14:tracePt t="875" x="3111500" y="866775"/>
          <p14:tracePt t="882" x="3098800" y="855663"/>
          <p14:tracePt t="889" x="3087688" y="842963"/>
          <p14:tracePt t="896" x="3063875" y="842963"/>
          <p14:tracePt t="903" x="3063875" y="831850"/>
          <p14:tracePt t="910" x="3063875" y="819150"/>
          <p14:tracePt t="917" x="3051175" y="819150"/>
          <p14:tracePt t="931" x="3051175" y="808038"/>
          <p14:tracePt t="938" x="3051175" y="795338"/>
          <p14:tracePt t="949" x="3051175" y="784225"/>
          <p14:tracePt t="968" x="3051175" y="771525"/>
          <p14:tracePt t="975" x="3051175" y="760413"/>
          <p14:tracePt t="985" x="3063875" y="760413"/>
          <p14:tracePt t="991" x="3087688" y="747713"/>
          <p14:tracePt t="1004" x="3098800" y="747713"/>
          <p14:tracePt t="1010" x="3111500" y="747713"/>
          <p14:tracePt t="1017" x="3122613" y="747713"/>
          <p14:tracePt t="1024" x="3135313" y="747713"/>
          <p14:tracePt t="1031" x="3146425" y="747713"/>
          <p14:tracePt t="1038" x="3159125" y="747713"/>
          <p14:tracePt t="1047" x="3170238" y="747713"/>
          <p14:tracePt t="1054" x="3182938" y="747713"/>
          <p14:tracePt t="1068" x="3206750" y="747713"/>
          <p14:tracePt t="1085" x="3217863" y="747713"/>
          <p14:tracePt t="1093" x="3241675" y="747713"/>
          <p14:tracePt t="1096" x="3241675" y="760413"/>
          <p14:tracePt t="1103" x="3254375" y="760413"/>
          <p14:tracePt t="1110" x="3278188" y="771525"/>
          <p14:tracePt t="1117" x="3289300" y="771525"/>
          <p14:tracePt t="1129" x="3302000" y="771525"/>
          <p14:tracePt t="1137" x="3325813" y="771525"/>
          <p14:tracePt t="1146" x="3336925" y="784225"/>
          <p14:tracePt t="1154" x="3349625" y="784225"/>
          <p14:tracePt t="1161" x="3360738" y="795338"/>
          <p14:tracePt t="1168" x="3384550" y="795338"/>
          <p14:tracePt t="1175" x="3384550" y="808038"/>
          <p14:tracePt t="1182" x="3395663" y="808038"/>
          <p14:tracePt t="1189" x="3408363" y="808038"/>
          <p14:tracePt t="1196" x="3419475" y="808038"/>
          <p14:tracePt t="1203" x="3432175" y="808038"/>
          <p14:tracePt t="1210" x="3443288" y="808038"/>
          <p14:tracePt t="1225" x="3455988" y="808038"/>
          <p14:tracePt t="1232" x="3467100" y="808038"/>
          <p14:tracePt t="1246" x="3479800" y="808038"/>
          <p14:tracePt t="1286" x="3490913" y="808038"/>
          <p14:tracePt t="2087" x="3538538" y="842963"/>
          <p14:tracePt t="2091" x="3598863" y="890588"/>
          <p14:tracePt t="2098" x="3692525" y="927100"/>
          <p14:tracePt t="2108" x="3811588" y="998538"/>
          <p14:tracePt t="2116" x="3943350" y="1068388"/>
          <p14:tracePt t="2122" x="4084638" y="1139825"/>
          <p14:tracePt t="2127" x="4192588" y="1176338"/>
          <p14:tracePt t="2133" x="4298950" y="1223963"/>
          <p14:tracePt t="2140" x="4405313" y="1282700"/>
          <p14:tracePt t="2149" x="4500563" y="1330325"/>
          <p14:tracePt t="2156" x="4572000" y="1377950"/>
          <p14:tracePt t="2163" x="4654550" y="1401763"/>
          <p14:tracePt t="2170" x="4702175" y="1436688"/>
          <p14:tracePt t="2179" x="4773613" y="1484313"/>
          <p14:tracePt t="2185" x="4810125" y="1508125"/>
          <p14:tracePt t="2191" x="4833938" y="1520825"/>
          <p14:tracePt t="2200" x="4868863" y="1531938"/>
          <p14:tracePt t="2206" x="4892675" y="1544638"/>
          <p14:tracePt t="2213" x="4927600" y="1568450"/>
          <p14:tracePt t="2219" x="4951413" y="1579563"/>
          <p14:tracePt t="2228" x="4964113" y="1603375"/>
          <p14:tracePt t="2235" x="4987925" y="1616075"/>
          <p14:tracePt t="2242" x="4999038" y="1616075"/>
          <p14:tracePt t="2252" x="4999038" y="1627188"/>
          <p14:tracePt t="2258" x="5011738" y="1639888"/>
          <p14:tracePt t="2264" x="5035550" y="1639888"/>
          <p14:tracePt t="2270" x="5035550" y="1651000"/>
          <p14:tracePt t="2288" x="5046663" y="1663700"/>
          <p14:tracePt t="2296" x="5059363" y="1663700"/>
          <p14:tracePt t="2301" x="5070475" y="1674813"/>
          <p14:tracePt t="2329" x="5083175" y="1687513"/>
          <p14:tracePt t="2343" x="5094288" y="1698625"/>
          <p14:tracePt t="2380" x="5106988" y="1698625"/>
          <p14:tracePt t="2408" x="5118100" y="1698625"/>
          <p14:tracePt t="2435" x="5130800" y="1698625"/>
          <p14:tracePt t="2442" x="5141913" y="1698625"/>
          <p14:tracePt t="2448" x="5154613" y="1698625"/>
          <p14:tracePt t="2455" x="5165725" y="1698625"/>
          <p14:tracePt t="2462" x="5200650" y="1698625"/>
          <p14:tracePt t="2471" x="5224463" y="1698625"/>
          <p14:tracePt t="2478" x="5272088" y="1698625"/>
          <p14:tracePt t="2485" x="5356225" y="1698625"/>
          <p14:tracePt t="2491" x="5427663" y="1698625"/>
          <p14:tracePt t="2498" x="5534025" y="1698625"/>
          <p14:tracePt t="2506" x="5629275" y="1698625"/>
          <p14:tracePt t="2512" x="5735638" y="1698625"/>
          <p14:tracePt t="2519" x="5830888" y="1698625"/>
          <p14:tracePt t="2527" x="5889625" y="1698625"/>
          <p14:tracePt t="2539" x="5949950" y="1698625"/>
          <p14:tracePt t="2543" x="6008688" y="1698625"/>
          <p14:tracePt t="2551" x="6080125" y="1698625"/>
          <p14:tracePt t="2556" x="6138863" y="1698625"/>
          <p14:tracePt t="2563" x="6210300" y="1698625"/>
          <p14:tracePt t="2572" x="6281738" y="1698625"/>
          <p14:tracePt t="2578" x="6318250" y="1698625"/>
          <p14:tracePt t="2585" x="6376988" y="1698625"/>
          <p14:tracePt t="2591" x="6411913" y="1698625"/>
          <p14:tracePt t="2598" x="6459538" y="1698625"/>
          <p14:tracePt t="2606" x="6507163" y="1698625"/>
          <p14:tracePt t="2612" x="6530975" y="1698625"/>
          <p14:tracePt t="2620" x="6554788" y="1698625"/>
          <p14:tracePt t="2627" x="6567488" y="1698625"/>
          <p14:tracePt t="2634" x="6602413" y="1698625"/>
          <p14:tracePt t="2641" x="6615113" y="1698625"/>
          <p14:tracePt t="2648" x="6626225" y="1698625"/>
          <p14:tracePt t="2655" x="6650038" y="1698625"/>
          <p14:tracePt t="2662" x="6662738" y="1698625"/>
          <p14:tracePt t="2670" x="6673850" y="1698625"/>
          <p14:tracePt t="2677" x="6686550" y="1698625"/>
          <p14:tracePt t="2684" x="6697663" y="1698625"/>
          <p14:tracePt t="2693" x="6708775" y="1698625"/>
          <p14:tracePt t="2700" x="6721475" y="1711325"/>
          <p14:tracePt t="2713" x="6732588" y="1711325"/>
          <p14:tracePt t="2730" x="6745288" y="1711325"/>
          <p14:tracePt t="2746" x="6756400" y="1711325"/>
          <p14:tracePt t="2774" x="6769100" y="1711325"/>
          <p14:tracePt t="2837" x="6769100" y="1722438"/>
          <p14:tracePt t="2909" x="6769100" y="1733550"/>
          <p14:tracePt t="2981" x="6769100" y="1746250"/>
          <p14:tracePt t="3009" x="6769100" y="1757363"/>
          <p14:tracePt t="3022" x="6769100" y="1770063"/>
          <p14:tracePt t="3035" x="6756400" y="1770063"/>
          <p14:tracePt t="3049" x="6756400" y="1781175"/>
          <p14:tracePt t="3056" x="6745288" y="1781175"/>
          <p14:tracePt t="3064" x="6745288" y="1793875"/>
          <p14:tracePt t="3070" x="6732588" y="1793875"/>
          <p14:tracePt t="3087" x="6708775" y="1804988"/>
          <p14:tracePt t="3095" x="6708775" y="1817688"/>
          <p14:tracePt t="3101" x="6697663" y="1828800"/>
          <p14:tracePt t="3107" x="6673850" y="1828800"/>
          <p14:tracePt t="3114" x="6638925" y="1852613"/>
          <p14:tracePt t="3121" x="6615113" y="1865313"/>
          <p14:tracePt t="3127" x="6578600" y="1889125"/>
          <p14:tracePt t="3135" x="6530975" y="1912938"/>
          <p14:tracePt t="3142" x="6459538" y="1947863"/>
          <p14:tracePt t="3149" x="6376988" y="1984375"/>
          <p14:tracePt t="3156" x="6294438" y="2032000"/>
          <p14:tracePt t="3163" x="6223000" y="2066925"/>
          <p14:tracePt t="3170" x="6127750" y="2114550"/>
          <p14:tracePt t="3185" x="6080125" y="2138363"/>
          <p14:tracePt t="3189" x="6032500" y="2173288"/>
          <p14:tracePt t="3198" x="5997575" y="2185988"/>
          <p14:tracePt t="3203" x="5949950" y="2209800"/>
          <p14:tracePt t="3208" x="5913438" y="2220913"/>
          <p14:tracePt t="3214" x="5902325" y="2244725"/>
          <p14:tracePt t="3221" x="5878513" y="2244725"/>
          <p14:tracePt t="3228" x="5854700" y="2257425"/>
          <p14:tracePt t="3235" x="5842000" y="2257425"/>
          <p14:tracePt t="3242" x="5818188" y="2268538"/>
          <p14:tracePt t="3249" x="5807075" y="2281238"/>
          <p14:tracePt t="3256" x="5794375" y="2292350"/>
          <p14:tracePt t="3274" x="5772150" y="2292350"/>
          <p14:tracePt t="3284" x="5759450" y="2292350"/>
          <p14:tracePt t="3294" x="5748338" y="2305050"/>
          <p14:tracePt t="3300" x="5735638" y="2305050"/>
          <p14:tracePt t="3309" x="5735638" y="2316163"/>
          <p14:tracePt t="3315" x="5724525" y="2316163"/>
          <p14:tracePt t="3321" x="5711825" y="2328863"/>
          <p14:tracePt t="3335" x="5700713" y="2328863"/>
          <p14:tracePt t="3370" x="5688013" y="2328863"/>
          <p14:tracePt t="3386" x="5676900" y="2328863"/>
          <p14:tracePt t="3482" x="5688013" y="2328863"/>
          <p14:tracePt t="3496" x="5700713" y="2328863"/>
          <p14:tracePt t="3504" x="5711825" y="2328863"/>
          <p14:tracePt t="3510" x="5724525" y="2328863"/>
          <p14:tracePt t="3522" x="5748338" y="2328863"/>
          <p14:tracePt t="3529" x="5759450" y="2328863"/>
          <p14:tracePt t="3542" x="5783263" y="2328863"/>
          <p14:tracePt t="3550" x="5794375" y="2328863"/>
          <p14:tracePt t="3556" x="5807075" y="2328863"/>
          <p14:tracePt t="3564" x="5842000" y="2328863"/>
          <p14:tracePt t="3571" x="5854700" y="2316163"/>
          <p14:tracePt t="3582" x="5902325" y="2305050"/>
          <p14:tracePt t="3592" x="5937250" y="2305050"/>
          <p14:tracePt t="3595" x="5984875" y="2292350"/>
          <p14:tracePt t="3601" x="6021388" y="2292350"/>
          <p14:tracePt t="3608" x="6069013" y="2281238"/>
          <p14:tracePt t="3614" x="6115050" y="2281238"/>
          <p14:tracePt t="3621" x="6151563" y="2281238"/>
          <p14:tracePt t="3630" x="6186488" y="2268538"/>
          <p14:tracePt t="3637" x="6234113" y="2268538"/>
          <p14:tracePt t="3643" x="6281738" y="2268538"/>
          <p14:tracePt t="3650" x="6329363" y="2268538"/>
          <p14:tracePt t="3658" x="6353175" y="2268538"/>
          <p14:tracePt t="3665" x="6389688" y="2268538"/>
          <p14:tracePt t="3672" x="6424613" y="2268538"/>
          <p14:tracePt t="3683" x="6448425" y="2268538"/>
          <p14:tracePt t="3686" x="6483350" y="2268538"/>
          <p14:tracePt t="3693" x="6519863" y="2268538"/>
          <p14:tracePt t="3706" x="6530975" y="2268538"/>
          <p14:tracePt t="3714" x="6554788" y="2268538"/>
          <p14:tracePt t="3719" x="6578600" y="2268538"/>
          <p14:tracePt t="3729" x="6602413" y="2268538"/>
          <p14:tracePt t="3736" x="6615113" y="2268538"/>
          <p14:tracePt t="3743" x="6638925" y="2268538"/>
          <p14:tracePt t="3750" x="6650038" y="2268538"/>
          <p14:tracePt t="3764" x="6662738" y="2268538"/>
          <p14:tracePt t="3771" x="6686550" y="2268538"/>
          <p14:tracePt t="3786" x="6697663" y="2268538"/>
          <p14:tracePt t="3796" x="6708775" y="2268538"/>
          <p14:tracePt t="3818" x="6721475" y="2268538"/>
          <p14:tracePt t="3827" x="6732588" y="2268538"/>
          <p14:tracePt t="3831" x="6745288" y="2268538"/>
          <p14:tracePt t="3844" x="6756400" y="2268538"/>
          <p14:tracePt t="3858" x="6769100" y="2268538"/>
          <p14:tracePt t="3881" x="6780213" y="2268538"/>
          <p14:tracePt t="3892" x="6792913" y="2268538"/>
          <p14:tracePt t="3898" x="6804025" y="2268538"/>
          <p14:tracePt t="3918" x="6816725" y="2268538"/>
          <p14:tracePt t="3924" x="6827838" y="2268538"/>
          <p14:tracePt t="3937" x="6840538" y="2268538"/>
          <p14:tracePt t="3943" x="6851650" y="2268538"/>
          <p14:tracePt t="3950" x="6864350" y="2268538"/>
          <p14:tracePt t="3957" x="6875463" y="2268538"/>
          <p14:tracePt t="3964" x="6888163" y="2268538"/>
          <p14:tracePt t="3982" x="6899275" y="2268538"/>
          <p14:tracePt t="3990" x="6923088" y="2268538"/>
          <p14:tracePt t="4002" x="6935788" y="2268538"/>
          <p14:tracePt t="4008" x="6959600" y="2268538"/>
          <p14:tracePt t="4022" x="6970713" y="2268538"/>
          <p14:tracePt t="4029" x="6994525" y="2268538"/>
          <p14:tracePt t="4046" x="7007225" y="2268538"/>
          <p14:tracePt t="4055" x="7018338" y="2268538"/>
          <p14:tracePt t="4062" x="7029450" y="2268538"/>
          <p14:tracePt t="4069" x="7042150" y="2268538"/>
          <p14:tracePt t="4076" x="7053263" y="2268538"/>
          <p14:tracePt t="4081" x="7065963" y="2268538"/>
          <p14:tracePt t="4090" x="7077075" y="2268538"/>
          <p14:tracePt t="4096" x="7089775" y="2268538"/>
          <p14:tracePt t="4108" x="7113588" y="2268538"/>
          <p14:tracePt t="4123" x="7124700" y="2268538"/>
          <p14:tracePt t="4130" x="7137400" y="2268538"/>
          <p14:tracePt t="4137" x="7148513" y="2268538"/>
          <p14:tracePt t="4150" x="7161213" y="2268538"/>
          <p14:tracePt t="4158" x="7172325" y="2268538"/>
          <p14:tracePt t="4182" x="7185025" y="2268538"/>
          <p14:tracePt t="4188" x="7196138" y="2268538"/>
          <p14:tracePt t="4194" x="7208838" y="2268538"/>
          <p14:tracePt t="4201" x="7219950" y="2268538"/>
          <p14:tracePt t="4208" x="7232650" y="2257425"/>
          <p14:tracePt t="4215" x="7243763" y="2257425"/>
          <p14:tracePt t="4229" x="7256463" y="2257425"/>
          <p14:tracePt t="4236" x="7267575" y="2257425"/>
          <p14:tracePt t="4251" x="7280275" y="2257425"/>
          <p14:tracePt t="4258" x="7291388" y="2257425"/>
          <p14:tracePt t="4275" x="7304088" y="2257425"/>
          <p14:tracePt t="4285" x="7315200" y="2257425"/>
          <p14:tracePt t="4304" x="7326313" y="2257425"/>
          <p14:tracePt t="4734" x="7304088" y="2257425"/>
          <p14:tracePt t="4743" x="7267575" y="2257425"/>
          <p14:tracePt t="4748" x="7232650" y="2257425"/>
          <p14:tracePt t="4754" x="7148513" y="2281238"/>
          <p14:tracePt t="4765" x="7007225" y="2292350"/>
          <p14:tracePt t="4770" x="6827838" y="2339975"/>
          <p14:tracePt t="4778" x="6626225" y="2376488"/>
          <p14:tracePt t="4785" x="6448425" y="2422525"/>
          <p14:tracePt t="4790" x="6257925" y="2459038"/>
          <p14:tracePt t="4796" x="6103938" y="2482850"/>
          <p14:tracePt t="4805" x="5961063" y="2517775"/>
          <p14:tracePt t="4812" x="5842000" y="2530475"/>
          <p14:tracePt t="4817" x="5748338" y="2565400"/>
          <p14:tracePt t="4828" x="5676900" y="2565400"/>
          <p14:tracePt t="4833" x="5629275" y="2565400"/>
          <p14:tracePt t="4840" x="5581650" y="2578100"/>
          <p14:tracePt t="4846" x="5545138" y="2578100"/>
          <p14:tracePt t="4856" x="5534025" y="2578100"/>
          <p14:tracePt t="4862" x="5510213" y="2578100"/>
          <p14:tracePt t="4868" x="5497513" y="2578100"/>
          <p14:tracePt t="4877" x="5475288" y="2578100"/>
          <p14:tracePt t="4882" x="5462588" y="2578100"/>
          <p14:tracePt t="4889" x="5451475" y="2578100"/>
          <p14:tracePt t="4902" x="5438775" y="2578100"/>
          <p14:tracePt t="4909" x="5427663" y="2578100"/>
          <p14:tracePt t="4923" x="5414963" y="2578100"/>
          <p14:tracePt t="4930" x="5403850" y="2578100"/>
          <p14:tracePt t="4969" x="5391150" y="2578100"/>
          <p14:tracePt t="4984" x="5380038" y="2578100"/>
          <p14:tracePt t="5120" x="5391150" y="2578100"/>
          <p14:tracePt t="5155" x="5403850" y="2578100"/>
          <p14:tracePt t="5170" x="5414963" y="2578100"/>
          <p14:tracePt t="5195" x="5427663" y="2578100"/>
          <p14:tracePt t="5203" x="5438775" y="2578100"/>
          <p14:tracePt t="5210" x="5451475" y="2578100"/>
          <p14:tracePt t="5225" x="5462588" y="2578100"/>
          <p14:tracePt t="5231" x="5475288" y="2578100"/>
          <p14:tracePt t="5238" x="5486400" y="2578100"/>
          <p14:tracePt t="5245" x="5497513" y="2578100"/>
          <p14:tracePt t="5255" x="5510213" y="2578100"/>
          <p14:tracePt t="5263" x="5534025" y="2578100"/>
          <p14:tracePt t="5269" x="5557838" y="2578100"/>
          <p14:tracePt t="5274" x="5581650" y="2578100"/>
          <p14:tracePt t="5281" x="5605463" y="2578100"/>
          <p14:tracePt t="5290" x="5616575" y="2578100"/>
          <p14:tracePt t="5296" x="5640388" y="2578100"/>
          <p14:tracePt t="5305" x="5664200" y="2578100"/>
          <p14:tracePt t="5311" x="5676900" y="2578100"/>
          <p14:tracePt t="5322" x="5711825" y="2565400"/>
          <p14:tracePt t="5327" x="5748338" y="2565400"/>
          <p14:tracePt t="5333" x="5759450" y="2565400"/>
          <p14:tracePt t="5339" x="5783263" y="2565400"/>
          <p14:tracePt t="5346" x="5807075" y="2565400"/>
          <p14:tracePt t="5356" x="5818188" y="2565400"/>
          <p14:tracePt t="5362" x="5842000" y="2565400"/>
          <p14:tracePt t="5368" x="5854700" y="2565400"/>
          <p14:tracePt t="5374" x="5878513" y="2565400"/>
          <p14:tracePt t="5381" x="5889625" y="2565400"/>
          <p14:tracePt t="5388" x="5902325" y="2565400"/>
          <p14:tracePt t="5398" x="5913438" y="2565400"/>
          <p14:tracePt t="5404" x="5926138" y="2565400"/>
          <p14:tracePt t="5410" x="5937250" y="2565400"/>
          <p14:tracePt t="5417" x="5949950" y="2565400"/>
          <p14:tracePt t="5434" x="5961063" y="2565400"/>
          <p14:tracePt t="5442" x="5973763" y="2565400"/>
          <p14:tracePt t="5448" x="5984875" y="2565400"/>
          <p14:tracePt t="5460" x="5997575" y="2565400"/>
          <p14:tracePt t="5481" x="6008688" y="2565400"/>
          <p14:tracePt t="5520" x="6021388" y="2565400"/>
          <p14:tracePt t="5538" x="6032500" y="2565400"/>
          <p14:tracePt t="6143" x="5926138" y="2625725"/>
          <p14:tracePt t="6153" x="5783263" y="2708275"/>
          <p14:tracePt t="6158" x="5700713" y="2755900"/>
          <p14:tracePt t="6167" x="5640388" y="2790825"/>
          <p14:tracePt t="6169" x="5616575" y="2803525"/>
          <p14:tracePt t="6176" x="5581650" y="2827338"/>
          <p14:tracePt t="6185" x="5545138" y="2851150"/>
          <p14:tracePt t="6191" x="5510213" y="2862263"/>
          <p14:tracePt t="6197" x="5497513" y="2874963"/>
          <p14:tracePt t="6204" x="5475288" y="2874963"/>
          <p14:tracePt t="6212" x="5451475" y="2886075"/>
          <p14:tracePt t="6219" x="5451475" y="2898775"/>
          <p14:tracePt t="6228" x="5438775" y="2909888"/>
          <p14:tracePt t="6234" x="5427663" y="2909888"/>
          <p14:tracePt t="6241" x="5414963" y="2909888"/>
          <p14:tracePt t="6265" x="5403850" y="2909888"/>
          <p14:tracePt t="6322" x="5414963" y="2909888"/>
          <p14:tracePt t="6329" x="5427663" y="2909888"/>
          <p14:tracePt t="6336" x="5438775" y="2909888"/>
          <p14:tracePt t="6348" x="5462588" y="2898775"/>
          <p14:tracePt t="6355" x="5475288" y="2898775"/>
          <p14:tracePt t="6362" x="5486400" y="2898775"/>
          <p14:tracePt t="6369" x="5497513" y="2898775"/>
          <p14:tracePt t="6376" x="5510213" y="2886075"/>
          <p14:tracePt t="6383" x="5545138" y="2886075"/>
          <p14:tracePt t="6390" x="5568950" y="2886075"/>
          <p14:tracePt t="6397" x="5592763" y="2874963"/>
          <p14:tracePt t="6404" x="5629275" y="2874963"/>
          <p14:tracePt t="6412" x="5676900" y="2874963"/>
          <p14:tracePt t="6422" x="5711825" y="2874963"/>
          <p14:tracePt t="6431" x="5748338" y="2862263"/>
          <p14:tracePt t="6435" x="5783263" y="2862263"/>
          <p14:tracePt t="6442" x="5830888" y="2862263"/>
          <p14:tracePt t="6449" x="5865813" y="2851150"/>
          <p14:tracePt t="6456" x="5889625" y="2851150"/>
          <p14:tracePt t="6463" x="5926138" y="2851150"/>
          <p14:tracePt t="6470" x="5961063" y="2851150"/>
          <p14:tracePt t="6477" x="5997575" y="2851150"/>
          <p14:tracePt t="6490" x="6032500" y="2851150"/>
          <p14:tracePt t="6499" x="6069013" y="2851150"/>
          <p14:tracePt t="6502" x="6092825" y="2851150"/>
          <p14:tracePt t="6507" x="6127750" y="2851150"/>
          <p14:tracePt t="6513" x="6151563" y="2851150"/>
          <p14:tracePt t="6520" x="6162675" y="2851150"/>
          <p14:tracePt t="6527" x="6186488" y="2851150"/>
          <p14:tracePt t="6534" x="6199188" y="2851150"/>
          <p14:tracePt t="6541" x="6210300" y="2851150"/>
          <p14:tracePt t="6548" x="6234113" y="2851150"/>
          <p14:tracePt t="6555" x="6246813" y="2851150"/>
          <p14:tracePt t="6562" x="6270625" y="2851150"/>
          <p14:tracePt t="6576" x="6281738" y="2851150"/>
          <p14:tracePt t="6583" x="6305550" y="2851150"/>
          <p14:tracePt t="6600" x="6318250" y="2851150"/>
          <p14:tracePt t="6610" x="6329363" y="2851150"/>
          <p14:tracePt t="6618" x="6342063" y="2851150"/>
          <p14:tracePt t="6621" x="6353175" y="2851150"/>
          <p14:tracePt t="6628" x="6365875" y="2851150"/>
          <p14:tracePt t="6634" x="6376988" y="2851150"/>
          <p14:tracePt t="6649" x="6389688" y="2851150"/>
          <p14:tracePt t="6656" x="6400800" y="2851150"/>
          <p14:tracePt t="6670" x="6411913" y="2851150"/>
          <p14:tracePt t="6677" x="6424613" y="2851150"/>
          <p14:tracePt t="6684" x="6435725" y="2851150"/>
          <p14:tracePt t="6698" x="6448425" y="2851150"/>
          <p14:tracePt t="6705" x="6459538" y="2851150"/>
          <p14:tracePt t="6720" x="6483350" y="2851150"/>
          <p14:tracePt t="6728" x="6496050" y="2851150"/>
          <p14:tracePt t="6741" x="6507163" y="2851150"/>
          <p14:tracePt t="6749" x="6530975" y="2851150"/>
          <p14:tracePt t="6766" x="6543675" y="2851150"/>
          <p14:tracePt t="6775" x="6567488" y="2851150"/>
          <p14:tracePt t="6785" x="6578600" y="2851150"/>
          <p14:tracePt t="6791" x="6591300" y="2851150"/>
          <p14:tracePt t="6798" x="6602413" y="2851150"/>
          <p14:tracePt t="6805" x="6615113" y="2851150"/>
          <p14:tracePt t="6812" x="6626225" y="2851150"/>
          <p14:tracePt t="6837" x="6638925" y="2851150"/>
          <p14:tracePt t="6846" x="6650038" y="2851150"/>
          <p14:tracePt t="6856" x="6662738" y="2851150"/>
          <p14:tracePt t="6863" x="6673850" y="2851150"/>
          <p14:tracePt t="6870" x="6686550" y="2851150"/>
          <p14:tracePt t="6894" x="6697663" y="2851150"/>
          <p14:tracePt t="6902" x="6708775" y="2851150"/>
          <p14:tracePt t="6921" x="6721475" y="2851150"/>
          <p14:tracePt t="6935" x="6732588" y="2851150"/>
          <p14:tracePt t="6953" x="6745288" y="2851150"/>
          <p14:tracePt t="6987" x="6756400" y="2851150"/>
          <p14:tracePt t="7003" x="6769100" y="2851150"/>
          <p14:tracePt t="7028" x="6780213" y="2851150"/>
          <p14:tracePt t="7057" x="6792913" y="2851150"/>
          <p14:tracePt t="7071" x="6804025" y="2851150"/>
          <p14:tracePt t="7166" x="6816725" y="2851150"/>
          <p14:tracePt t="7184" x="6827838" y="2851150"/>
          <p14:tracePt t="7214" x="6840538" y="2851150"/>
          <p14:tracePt t="7228" x="6851650" y="2851150"/>
          <p14:tracePt t="7242" x="6864350" y="2851150"/>
          <p14:tracePt t="7266" x="6864350" y="2862263"/>
          <p14:tracePt t="7281" x="6875463" y="2862263"/>
          <p14:tracePt t="7292" x="6888163" y="2862263"/>
          <p14:tracePt t="7329" x="6899275" y="2862263"/>
          <p14:tracePt t="7343" x="6911975" y="2862263"/>
          <p14:tracePt t="7357" x="6923088" y="2862263"/>
          <p14:tracePt t="7392" x="6935788" y="2862263"/>
          <p14:tracePt t="7406" x="6946900" y="2862263"/>
          <p14:tracePt t="7420" x="6959600" y="2862263"/>
          <p14:tracePt t="7430" x="6970713" y="2862263"/>
          <p14:tracePt t="7453" x="6983413" y="2862263"/>
          <p14:tracePt t="7462" x="6994525" y="2862263"/>
          <p14:tracePt t="7469" x="7007225" y="2862263"/>
          <p14:tracePt t="7479" x="7018338" y="2862263"/>
          <p14:tracePt t="7492" x="7029450" y="2862263"/>
          <p14:tracePt t="7509" x="7042150" y="2862263"/>
          <p14:tracePt t="7517" x="7053263" y="2862263"/>
          <p14:tracePt t="7523" x="7065963" y="2862263"/>
          <p14:tracePt t="7546" x="7077075" y="2862263"/>
          <p14:tracePt t="7554" x="7089775" y="2862263"/>
          <p14:tracePt t="7559" x="7100888" y="2862263"/>
          <p14:tracePt t="7571" x="7124700" y="2862263"/>
          <p14:tracePt t="7578" x="7137400" y="2862263"/>
          <p14:tracePt t="7595" x="7161213" y="2862263"/>
          <p14:tracePt t="7607" x="7172325" y="2862263"/>
          <p14:tracePt t="7614" x="7185025" y="2862263"/>
          <p14:tracePt t="7621" x="7196138" y="2862263"/>
          <p14:tracePt t="7629" x="7208838" y="2862263"/>
          <p14:tracePt t="7635" x="7219950" y="2862263"/>
          <p14:tracePt t="7650" x="7232650" y="2862263"/>
          <p14:tracePt t="7666" x="7243763" y="2862263"/>
          <p14:tracePt t="7674" x="7256463" y="2862263"/>
          <p14:tracePt t="7686" x="7267575" y="2862263"/>
          <p14:tracePt t="7694" x="7280275" y="2862263"/>
          <p14:tracePt t="7701" x="7291388" y="2862263"/>
          <p14:tracePt t="7724" x="7304088" y="2862263"/>
          <p14:tracePt t="7733" x="7315200" y="2862263"/>
          <p14:tracePt t="7744" x="7326313" y="2862263"/>
          <p14:tracePt t="7750" x="7339013" y="2862263"/>
          <p14:tracePt t="7757" x="7350125" y="2862263"/>
          <p14:tracePt t="7780" x="7362825" y="2851150"/>
          <p14:tracePt t="7787" x="7373938" y="2851150"/>
          <p14:tracePt t="7800" x="7386638" y="2851150"/>
          <p14:tracePt t="7807" x="7397750" y="2851150"/>
          <p14:tracePt t="7832" x="7410450" y="2851150"/>
          <p14:tracePt t="7840" x="7421563" y="2851150"/>
          <p14:tracePt t="7847" x="7434263" y="2851150"/>
          <p14:tracePt t="7857" x="7445375" y="2851150"/>
          <p14:tracePt t="7864" x="7445375" y="2838450"/>
          <p14:tracePt t="7871" x="7458075" y="2838450"/>
          <p14:tracePt t="7890" x="7469188" y="2838450"/>
          <p14:tracePt t="7896" x="7481888" y="2838450"/>
          <p14:tracePt t="7903" x="7493000" y="2838450"/>
          <p14:tracePt t="7908" x="7493000" y="2827338"/>
          <p14:tracePt t="7916" x="7505700" y="2827338"/>
          <p14:tracePt t="7922" x="7516813" y="2827338"/>
          <p14:tracePt t="7929" x="7529513" y="2814638"/>
          <p14:tracePt t="7936" x="7540625" y="2814638"/>
          <p14:tracePt t="7943" x="7553325" y="2814638"/>
          <p14:tracePt t="7957" x="7577138" y="2814638"/>
          <p14:tracePt t="7964" x="7588250" y="2814638"/>
          <p14:tracePt t="7978" x="7612063" y="2814638"/>
          <p14:tracePt t="7985" x="7623175" y="2814638"/>
          <p14:tracePt t="7992" x="7635875" y="2803525"/>
          <p14:tracePt t="8004" x="7646988" y="2803525"/>
          <p14:tracePt t="8013" x="7659688" y="2803525"/>
          <p14:tracePt t="8019" x="7670800" y="2803525"/>
          <p14:tracePt t="8023" x="7694613" y="2803525"/>
          <p14:tracePt t="8038" x="7718425" y="2803525"/>
          <p14:tracePt t="8044" x="7731125" y="2803525"/>
          <p14:tracePt t="8051" x="7742238" y="2803525"/>
          <p14:tracePt t="8058" x="7754938" y="2803525"/>
          <p14:tracePt t="8064" x="7766050" y="2803525"/>
          <p14:tracePt t="8071" x="7778750" y="2803525"/>
          <p14:tracePt t="8078" x="7789863" y="2803525"/>
          <p14:tracePt t="8086" x="7802563" y="2803525"/>
          <p14:tracePt t="8093" x="7826375" y="2790825"/>
          <p14:tracePt t="8107" x="7850188" y="2790825"/>
          <p14:tracePt t="8114" x="7861300" y="2790825"/>
          <p14:tracePt t="8128" x="7885113" y="2790825"/>
          <p14:tracePt t="8137" x="7897813" y="2790825"/>
          <p14:tracePt t="8154" x="7921625" y="2790825"/>
          <p14:tracePt t="8163" x="7932738" y="2790825"/>
          <p14:tracePt t="8173" x="7932738" y="2779713"/>
          <p14:tracePt t="8176" x="7956550" y="2779713"/>
          <p14:tracePt t="8181" x="7967663" y="2779713"/>
          <p14:tracePt t="8193" x="7991475" y="2779713"/>
          <p14:tracePt t="8207" x="8004175" y="2779713"/>
          <p14:tracePt t="8214" x="8027988" y="2779713"/>
          <p14:tracePt t="8228" x="8039100" y="2779713"/>
          <p14:tracePt t="8236" x="8062913" y="2779713"/>
          <p14:tracePt t="8250" x="8075613" y="2779713"/>
          <p14:tracePt t="8257" x="8086725" y="2779713"/>
          <p14:tracePt t="8272" x="8099425" y="2779713"/>
          <p14:tracePt t="8279" x="8110538" y="2779713"/>
          <p14:tracePt t="8296" x="8123238" y="2779713"/>
          <p14:tracePt t="8323" x="8134350" y="2779713"/>
          <p14:tracePt t="8340" x="8147050" y="2779713"/>
          <p14:tracePt t="8369" x="8158163" y="2779713"/>
          <p14:tracePt t="8447" x="8158163" y="2790825"/>
          <p14:tracePt t="8468" x="8158163" y="2803525"/>
          <p14:tracePt t="8482" x="8147050" y="2803525"/>
          <p14:tracePt t="8488" x="8134350" y="2814638"/>
          <p14:tracePt t="8494" x="8134350" y="2827338"/>
          <p14:tracePt t="8501" x="8123238" y="2827338"/>
          <p14:tracePt t="8508" x="8099425" y="2838450"/>
          <p14:tracePt t="8517" x="8086725" y="2838450"/>
          <p14:tracePt t="8523" x="8062913" y="2851150"/>
          <p14:tracePt t="8529" x="8039100" y="2874963"/>
          <p14:tracePt t="8539" x="8004175" y="2886075"/>
          <p14:tracePt t="8545" x="7967663" y="2898775"/>
          <p14:tracePt t="8551" x="7897813" y="2922588"/>
          <p14:tracePt t="8561" x="7789863" y="2970213"/>
          <p14:tracePt t="8566" x="7623175" y="3017838"/>
          <p14:tracePt t="8573" x="7505700" y="3065463"/>
          <p14:tracePt t="8580" x="7397750" y="3111500"/>
          <p14:tracePt t="8586" x="7291388" y="3159125"/>
          <p14:tracePt t="8593" x="7185025" y="3171825"/>
          <p14:tracePt t="8600" x="7100888" y="3195638"/>
          <p14:tracePt t="8610" x="7007225" y="3206750"/>
          <p14:tracePt t="8616" x="6923088" y="3230563"/>
          <p14:tracePt t="8622" x="6875463" y="3230563"/>
          <p14:tracePt t="8629" x="6827838" y="3230563"/>
          <p14:tracePt t="8637" x="6780213" y="3230563"/>
          <p14:tracePt t="8644" x="6745288" y="3230563"/>
          <p14:tracePt t="8651" x="6708775" y="3230563"/>
          <p14:tracePt t="8658" x="6673850" y="3230563"/>
          <p14:tracePt t="8665" x="6626225" y="3230563"/>
          <p14:tracePt t="8672" x="6602413" y="3230563"/>
          <p14:tracePt t="8679" x="6554788" y="3219450"/>
          <p14:tracePt t="8686" x="6519863" y="3206750"/>
          <p14:tracePt t="8698" x="6472238" y="3195638"/>
          <p14:tracePt t="8708" x="6435725" y="3182938"/>
          <p14:tracePt t="8711" x="6400800" y="3171825"/>
          <p14:tracePt t="8717" x="6365875" y="3159125"/>
          <p14:tracePt t="8722" x="6329363" y="3159125"/>
          <p14:tracePt t="8729" x="6281738" y="3148013"/>
          <p14:tracePt t="8737" x="6246813" y="3148013"/>
          <p14:tracePt t="8744" x="6199188" y="3135313"/>
          <p14:tracePt t="8751" x="6151563" y="3124200"/>
          <p14:tracePt t="8758" x="6092825" y="3124200"/>
          <p14:tracePt t="8765" x="6045200" y="3111500"/>
          <p14:tracePt t="8772" x="5984875" y="3111500"/>
          <p14:tracePt t="8780" x="5926138" y="3111500"/>
          <p14:tracePt t="8787" x="5794375" y="3100388"/>
          <p14:tracePt t="8794" x="5676900" y="3100388"/>
          <p14:tracePt t="8801" x="5557838" y="3100388"/>
          <p14:tracePt t="8808" x="5462588" y="3100388"/>
          <p14:tracePt t="8815" x="5380038" y="3100388"/>
          <p14:tracePt t="8822" x="5284788" y="3100388"/>
          <p14:tracePt t="8832" x="5200650" y="3100388"/>
          <p14:tracePt t="8841" x="5118100" y="3100388"/>
          <p14:tracePt t="8848" x="5035550" y="3111500"/>
          <p14:tracePt t="8854" x="4951413" y="3124200"/>
          <p14:tracePt t="8860" x="4903788" y="3135313"/>
          <p14:tracePt t="8867" x="4868863" y="3135313"/>
          <p14:tracePt t="8877" x="4833938" y="3148013"/>
          <p14:tracePt t="8884" x="4797425" y="3148013"/>
          <p14:tracePt t="8889" x="4773613" y="3148013"/>
          <p14:tracePt t="8895" x="4749800" y="3159125"/>
          <p14:tracePt t="8902" x="4738688" y="3159125"/>
          <p14:tracePt t="8909" x="4714875" y="3171825"/>
          <p14:tracePt t="8922" x="4702175" y="3171825"/>
          <p14:tracePt t="8929" x="4691063" y="3182938"/>
          <p14:tracePt t="8936" x="4678363" y="3182938"/>
          <p14:tracePt t="8955" x="4667250" y="3182938"/>
          <p14:tracePt t="8964" x="4654550" y="3195638"/>
          <p14:tracePt t="8975" x="4654550" y="3206750"/>
          <p14:tracePt t="8994" x="4643438" y="3219450"/>
          <p14:tracePt t="9025" x="4643438" y="3230563"/>
          <p14:tracePt t="9048" x="4643438" y="3243263"/>
          <p14:tracePt t="9067" x="4654550" y="3243263"/>
          <p14:tracePt t="9074" x="4667250" y="3254375"/>
          <p14:tracePt t="9081" x="4667250" y="3267075"/>
          <p14:tracePt t="9088" x="4678363" y="3278188"/>
          <p14:tracePt t="9102" x="4702175" y="3290888"/>
          <p14:tracePt t="9110" x="4702175" y="3302000"/>
          <p14:tracePt t="9117" x="4714875" y="3314700"/>
          <p14:tracePt t="9124" x="4738688" y="3325813"/>
          <p14:tracePt t="9131" x="4738688" y="3338513"/>
          <p14:tracePt t="9138" x="4762500" y="3349625"/>
          <p14:tracePt t="9145" x="4762500" y="3362325"/>
          <p14:tracePt t="9152" x="4762500" y="3373438"/>
          <p14:tracePt t="9159" x="4773613" y="3386138"/>
          <p14:tracePt t="9166" x="4786313" y="3397250"/>
          <p14:tracePt t="9173" x="4797425" y="3409950"/>
          <p14:tracePt t="9180" x="4797425" y="3421063"/>
          <p14:tracePt t="9187" x="4810125" y="3432175"/>
          <p14:tracePt t="9194" x="4821238" y="3432175"/>
          <p14:tracePt t="9201" x="4821238" y="3444875"/>
          <p14:tracePt t="9208" x="4821238" y="3455988"/>
          <p14:tracePt t="9215" x="4833938" y="3455988"/>
          <p14:tracePt t="9223" x="4845050" y="3455988"/>
          <p14:tracePt t="9230" x="4845050" y="3468688"/>
          <p14:tracePt t="9240" x="4845050" y="3479800"/>
          <p14:tracePt t="9248" x="4845050" y="3492500"/>
          <p14:tracePt t="9253" x="4857750" y="3492500"/>
          <p14:tracePt t="9260" x="4857750" y="3503613"/>
          <p14:tracePt t="9266" x="4857750" y="3516313"/>
          <p14:tracePt t="9290" x="4857750" y="3527425"/>
          <p14:tracePt t="9300" x="4857750" y="3540125"/>
          <p14:tracePt t="9310" x="4857750" y="3551238"/>
          <p14:tracePt t="9323" x="4857750" y="3563938"/>
          <p14:tracePt t="9330" x="4857750" y="3575050"/>
          <p14:tracePt t="9349" x="4857750" y="3587750"/>
          <p14:tracePt t="9358" x="4845050" y="3598863"/>
          <p14:tracePt t="9364" x="4833938" y="3598863"/>
          <p14:tracePt t="9374" x="4810125" y="3611563"/>
          <p14:tracePt t="9381" x="4786313" y="3622675"/>
          <p14:tracePt t="9388" x="4773613" y="3646488"/>
          <p14:tracePt t="9395" x="4738688" y="3659188"/>
          <p14:tracePt t="9402" x="4702175" y="3683000"/>
          <p14:tracePt t="9414" x="4678363" y="3694113"/>
          <p14:tracePt t="9422" x="4667250" y="3694113"/>
          <p14:tracePt t="9426" x="4630738" y="3717925"/>
          <p14:tracePt t="9431" x="4619625" y="3730625"/>
          <p14:tracePt t="9437" x="4606925" y="3741738"/>
          <p14:tracePt t="9445" x="4595813" y="3741738"/>
          <p14:tracePt t="9452" x="4583113" y="3754438"/>
          <p14:tracePt t="9459" x="4572000" y="3765550"/>
          <p14:tracePt t="9469" x="4560888" y="3776663"/>
          <p14:tracePt t="9477" x="4548188" y="3776663"/>
          <p14:tracePt t="9488" x="4537075" y="3789363"/>
          <p14:tracePt t="9502" x="4524375" y="3800475"/>
          <p14:tracePt t="9516" x="4524375" y="3813175"/>
          <p14:tracePt t="9523" x="4513263" y="3813175"/>
          <p14:tracePt t="9581" x="4524375" y="3813175"/>
          <p14:tracePt t="9602" x="4537075" y="3813175"/>
          <p14:tracePt t="9616" x="4548188" y="3813175"/>
          <p14:tracePt t="9624" x="4560888" y="3813175"/>
          <p14:tracePt t="9637" x="4572000" y="3813175"/>
          <p14:tracePt t="9645" x="4583113" y="3813175"/>
          <p14:tracePt t="9660" x="4595813" y="3813175"/>
          <p14:tracePt t="9667" x="4619625" y="3813175"/>
          <p14:tracePt t="9681" x="4654550" y="3813175"/>
          <p14:tracePt t="9688" x="4667250" y="3813175"/>
          <p14:tracePt t="9695" x="4691063" y="3813175"/>
          <p14:tracePt t="9702" x="4714875" y="3813175"/>
          <p14:tracePt t="9709" x="4725988" y="3813175"/>
          <p14:tracePt t="9716" x="4762500" y="3813175"/>
          <p14:tracePt t="9723" x="4773613" y="3813175"/>
          <p14:tracePt t="9731" x="4810125" y="3813175"/>
          <p14:tracePt t="9738" x="4833938" y="3824288"/>
          <p14:tracePt t="9745" x="4845050" y="3824288"/>
          <p14:tracePt t="9753" x="4879975" y="3824288"/>
          <p14:tracePt t="9760" x="4903788" y="3824288"/>
          <p14:tracePt t="9767" x="4927600" y="3824288"/>
          <p14:tracePt t="9774" x="4951413" y="3824288"/>
          <p14:tracePt t="9781" x="4987925" y="3824288"/>
          <p14:tracePt t="9788" x="5011738" y="3824288"/>
          <p14:tracePt t="9795" x="5035550" y="3824288"/>
          <p14:tracePt t="9802" x="5059363" y="3824288"/>
          <p14:tracePt t="9809" x="5070475" y="3824288"/>
          <p14:tracePt t="9816" x="5083175" y="3824288"/>
          <p14:tracePt t="9825" x="5094288" y="3824288"/>
          <p14:tracePt t="9832" x="5118100" y="3824288"/>
          <p14:tracePt t="9839" x="5141913" y="3824288"/>
          <p14:tracePt t="9853" x="5165725" y="3824288"/>
          <p14:tracePt t="9867" x="5189538" y="3824288"/>
          <p14:tracePt t="9874" x="5200650" y="3824288"/>
          <p14:tracePt t="9888" x="5213350" y="3824288"/>
          <p14:tracePt t="9895" x="5237163" y="3824288"/>
          <p14:tracePt t="9911" x="5248275" y="3824288"/>
          <p14:tracePt t="9917" x="5272088" y="3824288"/>
          <p14:tracePt t="9933" x="5284788" y="3824288"/>
          <p14:tracePt t="9940" x="5295900" y="3824288"/>
          <p14:tracePt t="9946" x="5308600" y="3824288"/>
          <p14:tracePt t="9953" x="5319713" y="3824288"/>
          <p14:tracePt t="9960" x="5332413" y="3824288"/>
          <p14:tracePt t="9967" x="5343525" y="3824288"/>
          <p14:tracePt t="9974" x="5356225" y="3824288"/>
          <p14:tracePt t="9981" x="5367338" y="3824288"/>
          <p14:tracePt t="9991" x="5380038" y="3824288"/>
          <p14:tracePt t="10000" x="5391150" y="3824288"/>
          <p14:tracePt t="10012" x="5403850" y="3824288"/>
          <p14:tracePt t="10017" x="5427663" y="3824288"/>
          <p14:tracePt t="10031" x="5438775" y="3824288"/>
          <p14:tracePt t="10038" x="5462588" y="3824288"/>
          <p14:tracePt t="10053" x="5475288" y="3824288"/>
          <p14:tracePt t="10061" x="5497513" y="3824288"/>
          <p14:tracePt t="10074" x="5510213" y="3824288"/>
          <p14:tracePt t="10082" x="5521325" y="3824288"/>
          <p14:tracePt t="10094" x="5534025" y="3824288"/>
          <p14:tracePt t="10099" x="5545138" y="3824288"/>
          <p14:tracePt t="10109" x="5557838" y="3824288"/>
          <p14:tracePt t="10119" x="5568950" y="3824288"/>
          <p14:tracePt t="10125" x="5581650" y="3824288"/>
          <p14:tracePt t="10131" x="5592763" y="3824288"/>
          <p14:tracePt t="10141" x="5605463" y="3824288"/>
          <p14:tracePt t="10146" x="5616575" y="3824288"/>
          <p14:tracePt t="10161" x="5629275" y="3824288"/>
          <p14:tracePt t="10167" x="5653088" y="3824288"/>
          <p14:tracePt t="10185" x="5664200" y="3824288"/>
          <p14:tracePt t="10193" x="5688013" y="3824288"/>
          <p14:tracePt t="10204" x="5700713" y="3824288"/>
          <p14:tracePt t="10210" x="5711825" y="3824288"/>
          <p14:tracePt t="10217" x="5724525" y="3824288"/>
          <p14:tracePt t="10224" x="5735638" y="3824288"/>
          <p14:tracePt t="10233" x="5748338" y="3824288"/>
          <p14:tracePt t="10239" x="5759450" y="3824288"/>
          <p14:tracePt t="10245" x="5772150" y="3824288"/>
          <p14:tracePt t="10255" x="5783263" y="3824288"/>
          <p14:tracePt t="10269" x="5807075" y="3824288"/>
          <p14:tracePt t="10275" x="5818188" y="3824288"/>
          <p14:tracePt t="10285" x="5830888" y="3824288"/>
          <p14:tracePt t="10290" x="5854700" y="3824288"/>
          <p14:tracePt t="10307" x="5878513" y="3824288"/>
          <p14:tracePt t="10316" x="5889625" y="3824288"/>
          <p14:tracePt t="10323" x="5902325" y="3824288"/>
          <p14:tracePt t="10328" x="5913438" y="3824288"/>
          <p14:tracePt t="10333" x="5926138" y="3836988"/>
          <p14:tracePt t="10339" x="5937250" y="3836988"/>
          <p14:tracePt t="10346" x="5949950" y="3836988"/>
          <p14:tracePt t="10362" x="5973763" y="3836988"/>
          <p14:tracePt t="10368" x="5984875" y="3836988"/>
          <p14:tracePt t="10382" x="6008688" y="3836988"/>
          <p14:tracePt t="10389" x="6021388" y="3836988"/>
          <p14:tracePt t="10406" x="6032500" y="3836988"/>
          <p14:tracePt t="10415" x="6056313" y="3836988"/>
          <p14:tracePt t="10425" x="6069013" y="3836988"/>
          <p14:tracePt t="10432" x="6092825" y="3836988"/>
          <p14:tracePt t="10447" x="6103938" y="3836988"/>
          <p14:tracePt t="10454" x="6115050" y="3836988"/>
          <p14:tracePt t="10461" x="6127750" y="3836988"/>
          <p14:tracePt t="10468" x="6138863" y="3836988"/>
          <p14:tracePt t="10475" x="6151563" y="3836988"/>
          <p14:tracePt t="10485" x="6162675" y="3836988"/>
          <p14:tracePt t="10491" x="6175375" y="3836988"/>
          <p14:tracePt t="10497" x="6186488" y="3836988"/>
          <p14:tracePt t="10504" x="6199188" y="3836988"/>
          <p14:tracePt t="10510" x="6210300" y="3836988"/>
          <p14:tracePt t="10524" x="6223000" y="3836988"/>
          <p14:tracePt t="10531" x="6234113" y="3836988"/>
          <p14:tracePt t="10540" x="6246813" y="3836988"/>
          <p14:tracePt t="10553" x="6257925" y="3836988"/>
          <p14:tracePt t="10561" x="6270625" y="3836988"/>
          <p14:tracePt t="10575" x="6281738" y="3836988"/>
          <p14:tracePt t="10592" x="6294438" y="3836988"/>
          <p14:tracePt t="10603" x="6305550" y="3836988"/>
          <p14:tracePt t="10612" x="6318250" y="3836988"/>
          <p14:tracePt t="10618" x="6329363" y="3836988"/>
          <p14:tracePt t="10639" x="6342063" y="3836988"/>
          <p14:tracePt t="10646" x="6353175" y="3836988"/>
          <p14:tracePt t="10653" x="6365875" y="3836988"/>
          <p14:tracePt t="10668" x="6376988" y="3836988"/>
          <p14:tracePt t="10675" x="6389688" y="3836988"/>
          <p14:tracePt t="10693" x="6411913" y="3836988"/>
          <p14:tracePt t="10702" x="6424613" y="3836988"/>
          <p14:tracePt t="10712" x="6435725" y="3836988"/>
          <p14:tracePt t="10718" x="6448425" y="3836988"/>
          <p14:tracePt t="10725" x="6459538" y="3836988"/>
          <p14:tracePt t="10734" x="6472238" y="3836988"/>
          <p14:tracePt t="10740" x="6483350" y="3836988"/>
          <p14:tracePt t="10747" x="6496050" y="3836988"/>
          <p14:tracePt t="10753" x="6507163" y="3836988"/>
          <p14:tracePt t="10762" x="6519863" y="3836988"/>
          <p14:tracePt t="10775" x="6543675" y="3836988"/>
          <p14:tracePt t="10783" x="6554788" y="3836988"/>
          <p14:tracePt t="10797" x="6567488" y="3836988"/>
          <p14:tracePt t="10804" x="6578600" y="3836988"/>
          <p14:tracePt t="10811" x="6591300" y="3836988"/>
          <p14:tracePt t="10818" x="6602413" y="3836988"/>
          <p14:tracePt t="10835" x="6615113" y="3836988"/>
          <p14:tracePt t="10845" x="6626225" y="3836988"/>
          <p14:tracePt t="10851" x="6638925" y="3836988"/>
          <p14:tracePt t="10862" x="6650038" y="3836988"/>
          <p14:tracePt t="10876" x="6662738" y="3836988"/>
          <p14:tracePt t="10883" x="6673850" y="3836988"/>
          <p14:tracePt t="10900" x="6686550" y="3836988"/>
          <p14:tracePt t="10913" x="6708775" y="3836988"/>
          <p14:tracePt t="10934" x="6721475" y="3836988"/>
          <p14:tracePt t="10940" x="6732588" y="3836988"/>
          <p14:tracePt t="10954" x="6745288" y="3836988"/>
          <p14:tracePt t="10961" x="6756400" y="3836988"/>
          <p14:tracePt t="10969" x="6769100" y="3836988"/>
          <p14:tracePt t="10983" x="6769100" y="3824288"/>
          <p14:tracePt t="10990" x="6792913" y="3824288"/>
          <p14:tracePt t="11005" x="6804025" y="3824288"/>
          <p14:tracePt t="11013" x="6816725" y="3824288"/>
          <p14:tracePt t="11020" x="6827838" y="3824288"/>
          <p14:tracePt t="11027" x="6840538" y="3824288"/>
          <p14:tracePt t="11040" x="6864350" y="3824288"/>
          <p14:tracePt t="11056" x="6875463" y="3824288"/>
          <p14:tracePt t="11063" x="6899275" y="3824288"/>
          <p14:tracePt t="11077" x="6911975" y="3824288"/>
          <p14:tracePt t="11084" x="6923088" y="3824288"/>
          <p14:tracePt t="11091" x="6935788" y="3824288"/>
          <p14:tracePt t="11105" x="6946900" y="3824288"/>
          <p14:tracePt t="11112" x="6959600" y="3824288"/>
          <p14:tracePt t="11126" x="6970713" y="3824288"/>
          <p14:tracePt t="11133" x="6983413" y="3824288"/>
          <p14:tracePt t="11147" x="6994525" y="3824288"/>
          <p14:tracePt t="11161" x="7007225" y="3824288"/>
          <p14:tracePt t="11169" x="7018338" y="3824288"/>
          <p14:tracePt t="11183" x="7029450" y="3824288"/>
          <p14:tracePt t="11200" x="7042150" y="3824288"/>
          <p14:tracePt t="11214" x="7053263" y="3824288"/>
          <p14:tracePt t="11218" x="7065963" y="3824288"/>
          <p14:tracePt t="11225" x="7077075" y="3824288"/>
          <p14:tracePt t="11254" x="7089775" y="3824288"/>
          <p14:tracePt t="11279" x="7100888" y="3824288"/>
          <p14:tracePt t="11307" x="7113588" y="3824288"/>
          <p14:tracePt t="11329" x="7124700" y="3824288"/>
          <p14:tracePt t="11342" x="7137400" y="3824288"/>
          <p14:tracePt t="11909" x="7148513" y="3824288"/>
          <p14:tracePt t="11923" x="7161213" y="3824288"/>
          <p14:tracePt t="11955" x="7172325" y="3824288"/>
          <p14:tracePt t="11969" x="7185025" y="3824288"/>
          <p14:tracePt t="11994" x="7196138" y="3824288"/>
          <p14:tracePt t="12022" x="7208838" y="3824288"/>
          <p14:tracePt t="12037" x="7219950" y="3824288"/>
          <p14:tracePt t="12069" x="7232650" y="3824288"/>
          <p14:tracePt t="12084" x="7243763" y="3824288"/>
          <p14:tracePt t="12091" x="7256463" y="3824288"/>
          <p14:tracePt t="12105" x="7267575" y="3824288"/>
          <p14:tracePt t="12120" x="7280275" y="3824288"/>
          <p14:tracePt t="12130" x="7280275" y="3813175"/>
          <p14:tracePt t="12139" x="7291388" y="3813175"/>
          <p14:tracePt t="12147" x="7304088" y="3800475"/>
          <p14:tracePt t="12150" x="7315200" y="3800475"/>
          <p14:tracePt t="12170" x="7326313" y="3800475"/>
          <p14:tracePt t="12178" x="7339013" y="3800475"/>
          <p14:tracePt t="12192" x="7350125" y="3800475"/>
          <p14:tracePt t="12200" x="7362825" y="3800475"/>
          <p14:tracePt t="12207" x="7373938" y="3800475"/>
          <p14:tracePt t="12214" x="7373938" y="3789363"/>
          <p14:tracePt t="12227" x="7386638" y="3776663"/>
          <p14:tracePt t="12241" x="7397750" y="3776663"/>
          <p14:tracePt t="12269" x="7410450" y="3776663"/>
          <p14:tracePt t="12277" x="7421563" y="3776663"/>
          <p14:tracePt t="12302" x="7434263" y="3765550"/>
          <p14:tracePt t="12306" x="7445375" y="3765550"/>
          <p14:tracePt t="12313" x="7458075" y="3765550"/>
          <p14:tracePt t="12327" x="7469188" y="3765550"/>
          <p14:tracePt t="12334" x="7481888" y="3754438"/>
          <p14:tracePt t="12348" x="7505700" y="3741738"/>
          <p14:tracePt t="12355" x="7516813" y="3741738"/>
          <p14:tracePt t="12370" x="7529513" y="3741738"/>
          <p14:tracePt t="12377" x="7553325" y="3741738"/>
          <p14:tracePt t="12385" x="7553325" y="3730625"/>
          <p14:tracePt t="12392" x="7564438" y="3730625"/>
          <p14:tracePt t="12399" x="7588250" y="3717925"/>
          <p14:tracePt t="12413" x="7600950" y="3717925"/>
          <p14:tracePt t="12420" x="7612063" y="3706813"/>
          <p14:tracePt t="12427" x="7623175" y="3706813"/>
          <p14:tracePt t="12434" x="7635875" y="3706813"/>
          <p14:tracePt t="12441" x="7646988" y="3706813"/>
          <p14:tracePt t="12448" x="7659688" y="3694113"/>
          <p14:tracePt t="12455" x="7670800" y="3694113"/>
          <p14:tracePt t="12464" x="7683500" y="3694113"/>
          <p14:tracePt t="12471" x="7694613" y="3683000"/>
          <p14:tracePt t="12478" x="7707313" y="3683000"/>
          <p14:tracePt t="12485" x="7718425" y="3670300"/>
          <p14:tracePt t="12498" x="7731125" y="3670300"/>
          <p14:tracePt t="12506" x="7742238" y="3670300"/>
          <p14:tracePt t="12513" x="7754938" y="3659188"/>
          <p14:tracePt t="12533" x="7766050" y="3659188"/>
          <p14:tracePt t="12540" x="7778750" y="3659188"/>
          <p14:tracePt t="12579" x="7789863" y="3659188"/>
          <p14:tracePt t="12763" x="7802563" y="3659188"/>
          <p14:tracePt t="12767" x="7802563" y="3646488"/>
          <p14:tracePt t="12782" x="7826375" y="3622675"/>
          <p14:tracePt t="13081" x="7754938" y="3659188"/>
          <p14:tracePt t="13089" x="7659688" y="3717925"/>
          <p14:tracePt t="13096" x="7577138" y="3754438"/>
          <p14:tracePt t="13108" x="7493000" y="3789363"/>
          <p14:tracePt t="13113" x="7421563" y="3813175"/>
          <p14:tracePt t="13124" x="7362825" y="3836988"/>
          <p14:tracePt t="13130" x="7267575" y="3871913"/>
          <p14:tracePt t="13134" x="7219950" y="3884613"/>
          <p14:tracePt t="13139" x="7185025" y="3895725"/>
          <p14:tracePt t="13145" x="7137400" y="3908425"/>
          <p14:tracePt t="13152" x="7089775" y="3919538"/>
          <p14:tracePt t="13159" x="7042150" y="3919538"/>
          <p14:tracePt t="13166" x="7007225" y="3919538"/>
          <p14:tracePt t="13173" x="6983413" y="3919538"/>
          <p14:tracePt t="13181" x="6935788" y="3932238"/>
          <p14:tracePt t="13189" x="6888163" y="3932238"/>
          <p14:tracePt t="13196" x="6840538" y="3932238"/>
          <p14:tracePt t="13203" x="6804025" y="3932238"/>
          <p14:tracePt t="13210" x="6769100" y="3932238"/>
          <p14:tracePt t="13217" x="6721475" y="3932238"/>
          <p14:tracePt t="13224" x="6662738" y="3932238"/>
          <p14:tracePt t="13231" x="6626225" y="3932238"/>
          <p14:tracePt t="13238" x="6578600" y="3932238"/>
          <p14:tracePt t="13245" x="6530975" y="3932238"/>
          <p14:tracePt t="13252" x="6472238" y="3932238"/>
          <p14:tracePt t="13259" x="6424613" y="3932238"/>
          <p14:tracePt t="13266" x="6389688" y="3932238"/>
          <p14:tracePt t="13273" x="6353175" y="3932238"/>
          <p14:tracePt t="13281" x="6305550" y="3932238"/>
          <p14:tracePt t="13290" x="6294438" y="3932238"/>
          <p14:tracePt t="13297" x="6257925" y="3932238"/>
          <p14:tracePt t="13304" x="6223000" y="3943350"/>
          <p14:tracePt t="13311" x="6210300" y="3943350"/>
          <p14:tracePt t="13318" x="6175375" y="3943350"/>
          <p14:tracePt t="13325" x="6151563" y="3956050"/>
          <p14:tracePt t="13332" x="6138863" y="3956050"/>
          <p14:tracePt t="13339" x="6115050" y="3956050"/>
          <p14:tracePt t="13346" x="6080125" y="3967163"/>
          <p14:tracePt t="13358" x="6069013" y="3967163"/>
          <p14:tracePt t="13363" x="6045200" y="3979863"/>
          <p14:tracePt t="13371" x="6021388" y="3979863"/>
          <p14:tracePt t="13376" x="6008688" y="3990975"/>
          <p14:tracePt t="13382" x="5984875" y="3990975"/>
          <p14:tracePt t="13388" x="5961063" y="3990975"/>
          <p14:tracePt t="13396" x="5937250" y="4003675"/>
          <p14:tracePt t="13403" x="5913438" y="4014788"/>
          <p14:tracePt t="13410" x="5889625" y="4014788"/>
          <p14:tracePt t="13417" x="5865813" y="4014788"/>
          <p14:tracePt t="13428" x="5842000" y="4027488"/>
          <p14:tracePt t="13436" x="5818188" y="4038600"/>
          <p14:tracePt t="13442" x="5794375" y="4051300"/>
          <p14:tracePt t="13447" x="5783263" y="4062413"/>
          <p14:tracePt t="13453" x="5748338" y="4075113"/>
          <p14:tracePt t="13460" x="5724525" y="4086225"/>
          <p14:tracePt t="13467" x="5711825" y="4086225"/>
          <p14:tracePt t="13474" x="5688013" y="4098925"/>
          <p14:tracePt t="13484" x="5664200" y="4098925"/>
          <p14:tracePt t="13492" x="5653088" y="4110038"/>
          <p14:tracePt t="13497" x="5640388" y="4121150"/>
          <p14:tracePt t="13504" x="5616575" y="4133850"/>
          <p14:tracePt t="13520" x="5592763" y="4133850"/>
          <p14:tracePt t="13525" x="5581650" y="4144963"/>
          <p14:tracePt t="13541" x="5568950" y="4144963"/>
          <p14:tracePt t="13549" x="5557838" y="4157663"/>
          <p14:tracePt t="13561" x="5545138" y="4168775"/>
          <p14:tracePt t="13569" x="5534025" y="4168775"/>
          <p14:tracePt t="13576" x="5521325" y="4168775"/>
          <p14:tracePt t="13599" x="5521325" y="4181475"/>
          <p14:tracePt t="13608" x="5510213" y="4181475"/>
          <p14:tracePt t="13625" x="5497513" y="4181475"/>
          <p14:tracePt t="13756" x="5510213" y="4181475"/>
          <p14:tracePt t="13786" x="5521325" y="4181475"/>
          <p14:tracePt t="13801" x="5534025" y="4181475"/>
          <p14:tracePt t="13807" x="5545138" y="4181475"/>
          <p14:tracePt t="13823" x="5557838" y="4181475"/>
          <p14:tracePt t="13829" x="5568950" y="4181475"/>
          <p14:tracePt t="13842" x="5581650" y="4181475"/>
          <p14:tracePt t="13847" x="5605463" y="4181475"/>
          <p14:tracePt t="13861" x="5616575" y="4181475"/>
          <p14:tracePt t="13868" x="5640388" y="4181475"/>
          <p14:tracePt t="13875" x="5653088" y="4181475"/>
          <p14:tracePt t="13881" x="5664200" y="4181475"/>
          <p14:tracePt t="13889" x="5676900" y="4181475"/>
          <p14:tracePt t="13901" x="5700713" y="4181475"/>
          <p14:tracePt t="13910" x="5724525" y="4181475"/>
          <p14:tracePt t="13916" x="5748338" y="4181475"/>
          <p14:tracePt t="13922" x="5772150" y="4181475"/>
          <p14:tracePt t="13929" x="5807075" y="4181475"/>
          <p14:tracePt t="13935" x="5830888" y="4181475"/>
          <p14:tracePt t="13942" x="5878513" y="4181475"/>
          <p14:tracePt t="13949" x="5913438" y="4181475"/>
          <p14:tracePt t="13956" x="5949950" y="4181475"/>
          <p14:tracePt t="13963" x="5984875" y="4181475"/>
          <p14:tracePt t="13970" x="6032500" y="4181475"/>
          <p14:tracePt t="13980" x="6092825" y="4181475"/>
          <p14:tracePt t="13982" x="6127750" y="4181475"/>
          <p14:tracePt t="13991" x="6175375" y="4181475"/>
          <p14:tracePt t="14003" x="6223000" y="4181475"/>
          <p14:tracePt t="14011" x="6270625" y="4181475"/>
          <p14:tracePt t="14016" x="6318250" y="4192588"/>
          <p14:tracePt t="14021" x="6342063" y="4192588"/>
          <p14:tracePt t="14027" x="6376988" y="4205288"/>
          <p14:tracePt t="14037" x="6411913" y="4205288"/>
          <p14:tracePt t="14042" x="6435725" y="4216400"/>
          <p14:tracePt t="14048" x="6459538" y="4216400"/>
          <p14:tracePt t="14055" x="6483350" y="4216400"/>
          <p14:tracePt t="14061" x="6496050" y="4216400"/>
          <p14:tracePt t="14068" x="6519863" y="4216400"/>
          <p14:tracePt t="14080" x="6530975" y="4216400"/>
          <p14:tracePt t="14087" x="6543675" y="4216400"/>
          <p14:tracePt t="14092" x="6567488" y="4216400"/>
          <p14:tracePt t="14105" x="6591300" y="4216400"/>
          <p14:tracePt t="14113" x="6602413" y="4216400"/>
          <p14:tracePt t="14127" x="6615113" y="4216400"/>
          <p14:tracePt t="14132" x="6626225" y="4216400"/>
          <p14:tracePt t="14150" x="6638925" y="4216400"/>
          <p14:tracePt t="14159" x="6650038" y="4216400"/>
          <p14:tracePt t="14166" x="6662738" y="4216400"/>
          <p14:tracePt t="14196" x="6673850" y="4216400"/>
          <p14:tracePt t="14211" x="6686550" y="4216400"/>
          <p14:tracePt t="14272" x="6686550" y="4229100"/>
          <p14:tracePt t="14298" x="6673850" y="4229100"/>
          <p14:tracePt t="14312" x="6662738" y="4229100"/>
          <p14:tracePt t="14320" x="6650038" y="4229100"/>
          <p14:tracePt t="14327" x="6638925" y="4229100"/>
          <p14:tracePt t="14334" x="6626225" y="4229100"/>
          <p14:tracePt t="14340" x="6591300" y="4229100"/>
          <p14:tracePt t="14347" x="6578600" y="4229100"/>
          <p14:tracePt t="14354" x="6530975" y="4229100"/>
          <p14:tracePt t="14361" x="6483350" y="4240213"/>
          <p14:tracePt t="14368" x="6389688" y="4240213"/>
          <p14:tracePt t="14375" x="6210300" y="4264025"/>
          <p14:tracePt t="14382" x="5926138" y="4276725"/>
          <p14:tracePt t="14390" x="5640388" y="4300538"/>
          <p14:tracePt t="14396" x="5367338" y="4335463"/>
          <p14:tracePt t="14405" x="5248275" y="4335463"/>
          <p14:tracePt t="14412" x="5165725" y="4348163"/>
          <p14:tracePt t="14422" x="5106988" y="4348163"/>
          <p14:tracePt t="14432" x="5059363" y="4359275"/>
          <p14:tracePt t="14435" x="5035550" y="4359275"/>
          <p14:tracePt t="14442" x="5011738" y="4359275"/>
          <p14:tracePt t="14448" x="4975225" y="4359275"/>
          <p14:tracePt t="14455" x="4964113" y="4359275"/>
          <p14:tracePt t="14461" x="4940300" y="4359275"/>
          <p14:tracePt t="14468" x="4916488" y="4359275"/>
          <p14:tracePt t="14475" x="4903788" y="4359275"/>
          <p14:tracePt t="14485" x="4892675" y="4359275"/>
          <p14:tracePt t="14491" x="4879975" y="4371975"/>
          <p14:tracePt t="14497" x="4868863" y="4371975"/>
          <p14:tracePt t="14509" x="4857750" y="4383088"/>
          <p14:tracePt t="14514" x="4845050" y="4383088"/>
          <p14:tracePt t="14520" x="4833938" y="4383088"/>
          <p14:tracePt t="14527" x="4821238" y="4383088"/>
          <p14:tracePt t="14533" x="4810125" y="4383088"/>
          <p14:tracePt t="14540" x="4797425" y="4395788"/>
          <p14:tracePt t="14547" x="4786313" y="4395788"/>
          <p14:tracePt t="14554" x="4786313" y="4406900"/>
          <p14:tracePt t="14561" x="4773613" y="4406900"/>
          <p14:tracePt t="14569" x="4762500" y="4406900"/>
          <p14:tracePt t="14584" x="4749800" y="4406900"/>
          <p14:tracePt t="14591" x="4749800" y="4419600"/>
          <p14:tracePt t="14597" x="4738688" y="4419600"/>
          <p14:tracePt t="14605" x="4725988" y="4430713"/>
          <p14:tracePt t="14612" x="4725988" y="4443413"/>
          <p14:tracePt t="14619" x="4714875" y="4443413"/>
          <p14:tracePt t="14629" x="4702175" y="4443413"/>
          <p14:tracePt t="14635" x="4702175" y="4454525"/>
          <p14:tracePt t="14641" x="4702175" y="4465638"/>
          <p14:tracePt t="14648" x="4691063" y="4465638"/>
          <p14:tracePt t="14655" x="4678363" y="4478338"/>
          <p14:tracePt t="14662" x="4667250" y="4489450"/>
          <p14:tracePt t="14669" x="4667250" y="4502150"/>
          <p14:tracePt t="14676" x="4654550" y="4502150"/>
          <p14:tracePt t="14686" x="4643438" y="4502150"/>
          <p14:tracePt t="14698" x="4643438" y="4513263"/>
          <p14:tracePt t="14706" x="4630738" y="4513263"/>
          <p14:tracePt t="14715" x="4619625" y="4513263"/>
          <p14:tracePt t="14722" x="4606925" y="4525963"/>
          <p14:tracePt t="14737" x="4595813" y="4525963"/>
          <p14:tracePt t="14751" x="4583113" y="4537075"/>
          <p14:tracePt t="14763" x="4583113" y="4549775"/>
          <p14:tracePt t="14786" x="4572000" y="4560888"/>
          <p14:tracePt t="14799" x="4560888" y="4560888"/>
          <p14:tracePt t="14842" x="4560888" y="4573588"/>
          <p14:tracePt t="14887" x="4560888" y="4584700"/>
          <p14:tracePt t="14916" x="4572000" y="4584700"/>
          <p14:tracePt t="14950" x="4583113" y="4584700"/>
          <p14:tracePt t="14965" x="4595813" y="4584700"/>
          <p14:tracePt t="14993" x="4606925" y="4584700"/>
          <p14:tracePt t="15007" x="4606925" y="4597400"/>
          <p14:tracePt t="15016" x="4619625" y="4597400"/>
          <p14:tracePt t="15030" x="4630738" y="4597400"/>
          <p14:tracePt t="15049" x="4643438" y="4597400"/>
          <p14:tracePt t="15056" x="4654550" y="4608513"/>
          <p14:tracePt t="15080" x="4667250" y="4608513"/>
          <p14:tracePt t="15089" x="4678363" y="4608513"/>
          <p14:tracePt t="15094" x="4691063" y="4608513"/>
          <p14:tracePt t="15105" x="4702175" y="4608513"/>
          <p14:tracePt t="15113" x="4714875" y="4608513"/>
          <p14:tracePt t="15134" x="4725988" y="4608513"/>
          <p14:tracePt t="15141" x="4738688" y="4608513"/>
          <p14:tracePt t="15148" x="4749800" y="4608513"/>
          <p14:tracePt t="15163" x="4762500" y="4608513"/>
          <p14:tracePt t="15177" x="4773613" y="4608513"/>
          <p14:tracePt t="15194" x="4786313" y="4608513"/>
          <p14:tracePt t="15205" x="4797425" y="4608513"/>
          <p14:tracePt t="15217" x="4810125" y="4608513"/>
          <p14:tracePt t="15229" x="4821238" y="4608513"/>
          <p14:tracePt t="15235" x="4833938" y="4608513"/>
          <p14:tracePt t="15242" x="4845050" y="4608513"/>
          <p14:tracePt t="15249" x="4857750" y="4608513"/>
          <p14:tracePt t="15259" x="4868863" y="4608513"/>
          <p14:tracePt t="15265" x="4879975" y="4608513"/>
          <p14:tracePt t="15272" x="4892675" y="4608513"/>
          <p14:tracePt t="15285" x="4916488" y="4608513"/>
          <p14:tracePt t="15292" x="4940300" y="4608513"/>
          <p14:tracePt t="15299" x="4951413" y="4608513"/>
          <p14:tracePt t="15305" x="4964113" y="4608513"/>
          <p14:tracePt t="15313" x="4975225" y="4608513"/>
          <p14:tracePt t="15320" x="4999038" y="4608513"/>
          <p14:tracePt t="15331" x="5011738" y="4608513"/>
          <p14:tracePt t="15339" x="5022850" y="4608513"/>
          <p14:tracePt t="15344" x="5046663" y="4608513"/>
          <p14:tracePt t="15350" x="5059363" y="4608513"/>
          <p14:tracePt t="15356" x="5070475" y="4608513"/>
          <p14:tracePt t="15363" x="5094288" y="4608513"/>
          <p14:tracePt t="15370" x="5106988" y="4608513"/>
          <p14:tracePt t="15377" x="5130800" y="4608513"/>
          <p14:tracePt t="15384" x="5141913" y="4608513"/>
          <p14:tracePt t="15391" x="5154613" y="4608513"/>
          <p14:tracePt t="15403" x="5178425" y="4608513"/>
          <p14:tracePt t="15411" x="5189538" y="4608513"/>
          <p14:tracePt t="15417" x="5200650" y="4608513"/>
          <p14:tracePt t="15423" x="5224463" y="4608513"/>
          <p14:tracePt t="15430" x="5237163" y="4608513"/>
          <p14:tracePt t="15436" x="5248275" y="4608513"/>
          <p14:tracePt t="15443" x="5260975" y="4608513"/>
          <p14:tracePt t="15450" x="5284788" y="4608513"/>
          <p14:tracePt t="15457" x="5308600" y="4608513"/>
          <p14:tracePt t="15469" x="5319713" y="4608513"/>
          <p14:tracePt t="15478" x="5332413" y="4608513"/>
          <p14:tracePt t="15483" x="5356225" y="4608513"/>
          <p14:tracePt t="15487" x="5367338" y="4608513"/>
          <p14:tracePt t="15492" x="5380038" y="4608513"/>
          <p14:tracePt t="15502" x="5403850" y="4608513"/>
          <p14:tracePt t="15508" x="5414963" y="4608513"/>
          <p14:tracePt t="15514" x="5438775" y="4608513"/>
          <p14:tracePt t="15521" x="5451475" y="4608513"/>
          <p14:tracePt t="15528" x="5462588" y="4608513"/>
          <p14:tracePt t="15537" x="5486400" y="4608513"/>
          <p14:tracePt t="15543" x="5510213" y="4608513"/>
          <p14:tracePt t="15558" x="5534025" y="4608513"/>
          <p14:tracePt t="15564" x="5545138" y="4608513"/>
          <p14:tracePt t="15571" x="5557838" y="4608513"/>
          <p14:tracePt t="15578" x="5581650" y="4608513"/>
          <p14:tracePt t="15584" x="5592763" y="4608513"/>
          <p14:tracePt t="15592" x="5616575" y="4608513"/>
          <p14:tracePt t="15599" x="5629275" y="4608513"/>
          <p14:tracePt t="15613" x="5653088" y="4608513"/>
          <p14:tracePt t="15628" x="5664200" y="4608513"/>
          <p14:tracePt t="15635" x="5676900" y="4608513"/>
          <p14:tracePt t="15642" x="5688013" y="4608513"/>
          <p14:tracePt t="15661" x="5700713" y="4608513"/>
          <p14:tracePt t="15670" x="5711825" y="4608513"/>
          <p14:tracePt t="15681" x="5724525" y="4608513"/>
          <p14:tracePt t="15694" x="5735638" y="4608513"/>
          <p14:tracePt t="15701" x="5748338" y="4608513"/>
          <p14:tracePt t="15736" x="5759450" y="4608513"/>
          <p14:tracePt t="15754" x="5772150" y="4608513"/>
          <p14:tracePt t="15795" x="5783263" y="4608513"/>
          <p14:tracePt t="16189" x="5772150" y="4597400"/>
          <p14:tracePt t="16198" x="5759450" y="4597400"/>
          <p14:tracePt t="16208" x="5759450" y="4584700"/>
          <p14:tracePt t="16210" x="5748338" y="4584700"/>
          <p14:tracePt t="16215" x="5748338" y="4573588"/>
          <p14:tracePt t="16222" x="5735638" y="4573588"/>
          <p14:tracePt t="16229" x="5724525" y="4573588"/>
          <p14:tracePt t="16243" x="5711825" y="4560888"/>
          <p14:tracePt t="16252" x="5700713" y="4560888"/>
          <p14:tracePt t="16265" x="5700713" y="4549775"/>
          <p14:tracePt t="16279" x="5700713" y="4537075"/>
          <p14:tracePt t="16286" x="5688013" y="4537075"/>
          <p14:tracePt t="16300" x="5676900" y="4537075"/>
          <p14:tracePt t="16317" x="5664200" y="4537075"/>
          <p14:tracePt t="16418" x="5676900" y="4537075"/>
          <p14:tracePt t="16434" x="5688013" y="4537075"/>
          <p14:tracePt t="16452" x="5700713" y="4537075"/>
          <p14:tracePt t="16459" x="5711825" y="4537075"/>
          <p14:tracePt t="16476" x="5724525" y="4537075"/>
          <p14:tracePt t="16482" x="5735638" y="4537075"/>
          <p14:tracePt t="16487" x="5748338" y="4537075"/>
          <p14:tracePt t="16494" x="5759450" y="4537075"/>
          <p14:tracePt t="16501" x="5772150" y="4537075"/>
          <p14:tracePt t="16507" x="5783263" y="4537075"/>
          <p14:tracePt t="16514" x="5794375" y="4537075"/>
          <p14:tracePt t="16521" x="5818188" y="4525963"/>
          <p14:tracePt t="16540" x="5842000" y="4513263"/>
          <p14:tracePt t="16549" x="5854700" y="4513263"/>
          <p14:tracePt t="16555" x="5878513" y="4513263"/>
          <p14:tracePt t="16561" x="5889625" y="4513263"/>
          <p14:tracePt t="16567" x="5902325" y="4513263"/>
          <p14:tracePt t="16576" x="5926138" y="4513263"/>
          <p14:tracePt t="16582" x="5937250" y="4513263"/>
          <p14:tracePt t="16588" x="5949950" y="4513263"/>
          <p14:tracePt t="16597" x="5973763" y="4513263"/>
          <p14:tracePt t="16608" x="5984875" y="4513263"/>
          <p14:tracePt t="16615" x="6008688" y="4513263"/>
          <p14:tracePt t="16630" x="6021388" y="4513263"/>
          <p14:tracePt t="16637" x="6045200" y="4513263"/>
          <p14:tracePt t="16654" x="6056313" y="4513263"/>
          <p14:tracePt t="16663" x="6069013" y="4513263"/>
          <p14:tracePt t="16674" x="6080125" y="4513263"/>
          <p14:tracePt t="16680" x="6092825" y="4513263"/>
          <p14:tracePt t="16687" x="6103938" y="4513263"/>
          <p14:tracePt t="16711" x="6115050" y="4513263"/>
          <p14:tracePt t="16719" x="6127750" y="4513263"/>
          <p14:tracePt t="16752" x="6138863" y="4513263"/>
          <p14:tracePt t="16766" x="6151563" y="4513263"/>
          <p14:tracePt t="16811" x="6151563" y="4525963"/>
          <p14:tracePt t="16883" x="6151563" y="4537075"/>
          <p14:tracePt t="17184" x="6151563" y="4549775"/>
          <p14:tracePt t="17502" x="6151563" y="4537075"/>
          <p14:tracePt t="17526" x="6162675" y="4537075"/>
          <p14:tracePt t="17557" x="6175375" y="4537075"/>
          <p14:tracePt t="17570" x="6175375" y="4525963"/>
          <p14:tracePt t="17576" x="6186488" y="4525963"/>
          <p14:tracePt t="17592" x="6186488" y="4513263"/>
          <p14:tracePt t="17605" x="6199188" y="4513263"/>
          <p14:tracePt t="17611" x="6210300" y="4513263"/>
          <p14:tracePt t="17617" x="6223000" y="4513263"/>
          <p14:tracePt t="17638" x="6234113" y="4513263"/>
          <p14:tracePt t="17650" x="6246813" y="4513263"/>
          <p14:tracePt t="17664" x="6257925" y="4502150"/>
          <p14:tracePt t="17672" x="6270625" y="4502150"/>
          <p14:tracePt t="17677" x="6281738" y="4502150"/>
          <p14:tracePt t="17696" x="6294438" y="4502150"/>
          <p14:tracePt t="17703" x="6305550" y="4502150"/>
          <p14:tracePt t="17719" x="6318250" y="4502150"/>
          <p14:tracePt t="17729" x="6329363" y="4489450"/>
          <p14:tracePt t="17747" x="6342063" y="4489450"/>
          <p14:tracePt t="17755" x="6353175" y="4489450"/>
          <p14:tracePt t="17761" x="6365875" y="4478338"/>
          <p14:tracePt t="17775" x="6376988" y="4478338"/>
          <p14:tracePt t="17781" x="6389688" y="4478338"/>
          <p14:tracePt t="17807" x="6400800" y="4465638"/>
          <p14:tracePt t="17816" x="6411913" y="4465638"/>
          <p14:tracePt t="17823" x="6424613" y="4454525"/>
          <p14:tracePt t="17833" x="6435725" y="4454525"/>
          <p14:tracePt t="17839" x="6448425" y="4443413"/>
          <p14:tracePt t="17860" x="6459538" y="4443413"/>
          <p14:tracePt t="17867" x="6472238" y="4443413"/>
          <p14:tracePt t="17879" x="6483350" y="4443413"/>
          <p14:tracePt t="17886" x="6483350" y="4430713"/>
          <p14:tracePt t="17888" x="6496050" y="4430713"/>
          <p14:tracePt t="17905" x="6507163" y="4430713"/>
          <p14:tracePt t="17918" x="6519863" y="4419600"/>
          <p14:tracePt t="17924" x="6530975" y="4419600"/>
          <p14:tracePt t="17931" x="6543675" y="4419600"/>
          <p14:tracePt t="17953" x="6554788" y="4419600"/>
          <p14:tracePt t="17960" x="6567488" y="4419600"/>
          <p14:tracePt t="17975" x="6578600" y="4419600"/>
          <p14:tracePt t="17982" x="6591300" y="4419600"/>
          <p14:tracePt t="17989" x="6602413" y="4419600"/>
          <p14:tracePt t="18013" x="6615113" y="4419600"/>
          <p14:tracePt t="18022" x="6626225" y="4419600"/>
          <p14:tracePt t="18033" x="6638925" y="4419600"/>
          <p14:tracePt t="18047" x="6650038" y="4419600"/>
          <p14:tracePt t="18055" x="6662738" y="4419600"/>
          <p14:tracePt t="18068" x="6673850" y="4406900"/>
          <p14:tracePt t="18075" x="6686550" y="4406900"/>
          <p14:tracePt t="18099" x="6697663" y="4406900"/>
          <p14:tracePt t="18108" x="6708775" y="4406900"/>
          <p14:tracePt t="18118" x="6721475" y="4406900"/>
          <p14:tracePt t="18125" x="6732588" y="4406900"/>
          <p14:tracePt t="18139" x="6745288" y="4406900"/>
          <p14:tracePt t="18147" x="6756400" y="4406900"/>
          <p14:tracePt t="18154" x="6769100" y="4406900"/>
          <p14:tracePt t="18164" x="6780213" y="4406900"/>
          <p14:tracePt t="18172" x="6792913" y="4406900"/>
          <p14:tracePt t="18177" x="6816725" y="4406900"/>
          <p14:tracePt t="18189" x="6840538" y="4406900"/>
          <p14:tracePt t="18196" x="6851650" y="4406900"/>
          <p14:tracePt t="18205" x="6875463" y="4406900"/>
          <p14:tracePt t="18210" x="6888163" y="4406900"/>
          <p14:tracePt t="18217" x="6899275" y="4406900"/>
          <p14:tracePt t="18224" x="6923088" y="4406900"/>
          <p14:tracePt t="18231" x="6935788" y="4406900"/>
          <p14:tracePt t="18247" x="6946900" y="4406900"/>
          <p14:tracePt t="18254" x="6959600" y="4406900"/>
          <p14:tracePt t="18261" x="6970713" y="4406900"/>
          <p14:tracePt t="18269" x="6983413" y="4406900"/>
          <p14:tracePt t="18276" x="6994525" y="4406900"/>
          <p14:tracePt t="18283" x="7007225" y="4406900"/>
          <p14:tracePt t="18290" x="7018338" y="4406900"/>
          <p14:tracePt t="18297" x="7029450" y="4406900"/>
          <p14:tracePt t="18310" x="7042150" y="4406900"/>
          <p14:tracePt t="18318" x="7053263" y="4406900"/>
          <p14:tracePt t="18342" x="7065963" y="4406900"/>
          <p14:tracePt t="18351" x="7077075" y="4406900"/>
          <p14:tracePt t="18358" x="7089775" y="4406900"/>
          <p14:tracePt t="18376" x="7100888" y="4406900"/>
          <p14:tracePt t="18390" x="7113588" y="4406900"/>
          <p14:tracePt t="18428" x="7124700" y="4406900"/>
          <p14:tracePt t="18443" x="7137400" y="4406900"/>
          <p14:tracePt t="19050" x="7100888" y="4406900"/>
          <p14:tracePt t="19054" x="7077075" y="4406900"/>
          <p14:tracePt t="19067" x="7018338" y="4406900"/>
          <p14:tracePt t="19075" x="6911975" y="4406900"/>
          <p14:tracePt t="19080" x="6519863" y="4335463"/>
          <p14:tracePt t="19084" x="5497513" y="4240213"/>
          <p14:tracePt t="19091" x="4476750" y="4121150"/>
          <p14:tracePt t="19098" x="4203700" y="4062413"/>
          <p14:tracePt t="19105" x="4037013" y="4014788"/>
          <p14:tracePt t="19112" x="3883025" y="3979863"/>
          <p14:tracePt t="19119" x="3716338" y="3956050"/>
          <p14:tracePt t="19128" x="3490913" y="3895725"/>
          <p14:tracePt t="19134" x="3289300" y="3860800"/>
          <p14:tracePt t="19141" x="3122613" y="3813175"/>
          <p14:tracePt t="19147" x="2981325" y="3765550"/>
          <p14:tracePt t="19154" x="2886075" y="3741738"/>
          <p14:tracePt t="19165" x="2790825" y="3694113"/>
          <p14:tracePt t="19171" x="2719388" y="3659188"/>
          <p14:tracePt t="19177" x="2636838" y="3598863"/>
          <p14:tracePt t="19186" x="2541588" y="3516313"/>
          <p14:tracePt t="19193" x="2446338" y="3444875"/>
          <p14:tracePt t="19200" x="2374900" y="3373438"/>
          <p14:tracePt t="19206" x="2327275" y="3314700"/>
          <p14:tracePt t="19213" x="2292350" y="3267075"/>
          <p14:tracePt t="19220" x="2244725" y="3195638"/>
          <p14:tracePt t="19227" x="2208213" y="3148013"/>
          <p14:tracePt t="19238" x="2184400" y="3076575"/>
          <p14:tracePt t="19244" x="2173288" y="3041650"/>
          <p14:tracePt t="19250" x="2160588" y="2994025"/>
          <p14:tracePt t="19256" x="2149475" y="2970213"/>
          <p14:tracePt t="19263" x="2149475" y="2922588"/>
          <p14:tracePt t="19270" x="2149475" y="2886075"/>
          <p14:tracePt t="19277" x="2149475" y="2827338"/>
          <p14:tracePt t="19284" x="2160588" y="2779713"/>
          <p14:tracePt t="19291" x="2184400" y="2708275"/>
          <p14:tracePt t="19298" x="2232025" y="2649538"/>
          <p14:tracePt t="19310" x="2303463" y="2530475"/>
          <p14:tracePt t="19319" x="2411413" y="2435225"/>
          <p14:tracePt t="19325" x="2624138" y="2257425"/>
          <p14:tracePt t="19332" x="2909888" y="2032000"/>
          <p14:tracePt t="19338" x="3230563" y="1817688"/>
          <p14:tracePt t="19345" x="3503613" y="1674813"/>
          <p14:tracePt t="19352" x="3763963" y="1555750"/>
          <p14:tracePt t="19359" x="3930650" y="1508125"/>
          <p14:tracePt t="19366" x="4060825" y="1473200"/>
          <p14:tracePt t="19373" x="4179888" y="1460500"/>
          <p14:tracePt t="19380" x="4310063" y="1460500"/>
          <p14:tracePt t="19387" x="4452938" y="1460500"/>
          <p14:tracePt t="19397" x="4619625" y="1497013"/>
          <p14:tracePt t="19401" x="4773613" y="1531938"/>
          <p14:tracePt t="19406" x="4987925" y="1616075"/>
          <p14:tracePt t="19412" x="5213350" y="1711325"/>
          <p14:tracePt t="19419" x="5403850" y="1828800"/>
          <p14:tracePt t="19426" x="5568950" y="1936750"/>
          <p14:tracePt t="19433" x="5700713" y="2032000"/>
          <p14:tracePt t="19440" x="5854700" y="2185988"/>
          <p14:tracePt t="19447" x="5973763" y="2328863"/>
          <p14:tracePt t="19455" x="6103938" y="2482850"/>
          <p14:tracePt t="19464" x="6223000" y="2649538"/>
          <p14:tracePt t="19471" x="6305550" y="2827338"/>
          <p14:tracePt t="19478" x="6376988" y="3087688"/>
          <p14:tracePt t="19485" x="6389688" y="3290888"/>
          <p14:tracePt t="19491" x="6389688" y="3444875"/>
          <p14:tracePt t="19499" x="6376988" y="3611563"/>
          <p14:tracePt t="19505" x="6329363" y="3754438"/>
          <p14:tracePt t="19512" x="6257925" y="3871913"/>
          <p14:tracePt t="19525" x="6162675" y="4003675"/>
          <p14:tracePt t="19529" x="6092825" y="4098925"/>
          <p14:tracePt t="19540" x="6021388" y="4168775"/>
          <p14:tracePt t="19546" x="5949950" y="4229100"/>
          <p14:tracePt t="19551" x="5842000" y="4287838"/>
          <p14:tracePt t="19555" x="5711825" y="4335463"/>
          <p14:tracePt t="19563" x="5545138" y="4383088"/>
          <p14:tracePt t="19570" x="5403850" y="4419600"/>
          <p14:tracePt t="19577" x="5284788" y="4430713"/>
          <p14:tracePt t="19584" x="5189538" y="4430713"/>
          <p14:tracePt t="19591" x="5106988" y="4419600"/>
          <p14:tracePt t="19598" x="5046663" y="4395788"/>
          <p14:tracePt t="19605" x="4987925" y="4359275"/>
          <p14:tracePt t="19612" x="4879975" y="4300538"/>
          <p14:tracePt t="19619" x="4749800" y="4192588"/>
          <p14:tracePt t="19627" x="4630738" y="4062413"/>
          <p14:tracePt t="19634" x="4489450" y="3860800"/>
          <p14:tracePt t="19641" x="4394200" y="3635375"/>
          <p14:tracePt t="19651" x="4370388" y="3455988"/>
          <p14:tracePt t="19660" x="4346575" y="3267075"/>
          <p14:tracePt t="19666" x="4346575" y="3087688"/>
          <p14:tracePt t="19672" x="4394200" y="2827338"/>
          <p14:tracePt t="19678" x="4452938" y="2660650"/>
          <p14:tracePt t="19685" x="4560888" y="2517775"/>
          <p14:tracePt t="19692" x="4643438" y="2376488"/>
          <p14:tracePt t="19699" x="4749800" y="2244725"/>
          <p14:tracePt t="19707" x="4845050" y="2125663"/>
          <p14:tracePt t="19719" x="4916488" y="2055813"/>
          <p14:tracePt t="19728" x="5011738" y="1971675"/>
          <p14:tracePt t="19730" x="5083175" y="1876425"/>
          <p14:tracePt t="19736" x="5165725" y="1804988"/>
          <p14:tracePt t="19741" x="5213350" y="1757363"/>
          <p14:tracePt t="19749" x="5248275" y="1733550"/>
          <p14:tracePt t="19760" x="5295900" y="1687513"/>
          <p14:tracePt t="19766" x="5332413" y="1663700"/>
          <p14:tracePt t="19771" x="5367338" y="1663700"/>
          <p14:tracePt t="19778" x="5391150" y="1639888"/>
          <p14:tracePt t="19787" x="5427663" y="1627188"/>
          <p14:tracePt t="19793" x="5462588" y="1627188"/>
          <p14:tracePt t="19799" x="5497513" y="1627188"/>
          <p14:tracePt t="19806" x="5521325" y="1627188"/>
          <p14:tracePt t="19813" x="5557838" y="1627188"/>
          <p14:tracePt t="19820" x="5605463" y="1651000"/>
          <p14:tracePt t="19827" x="5653088" y="1674813"/>
          <p14:tracePt t="19834" x="5748338" y="1733550"/>
          <p14:tracePt t="19843" x="5889625" y="1865313"/>
          <p14:tracePt t="19851" x="6186488" y="2138363"/>
          <p14:tracePt t="19856" x="6519863" y="2660650"/>
          <p14:tracePt t="19863" x="6708775" y="3076575"/>
          <p14:tracePt t="19871" x="6827838" y="3409950"/>
          <p14:tracePt t="19880" x="6864350" y="3635375"/>
          <p14:tracePt t="19886" x="6864350" y="3813175"/>
          <p14:tracePt t="19893" x="6864350" y="3932238"/>
          <p14:tracePt t="19899" x="6851650" y="4038600"/>
          <p14:tracePt t="19906" x="6827838" y="4121150"/>
          <p14:tracePt t="19913" x="6792913" y="4192588"/>
          <p14:tracePt t="19920" x="6756400" y="4264025"/>
          <p14:tracePt t="19927" x="6732588" y="4311650"/>
          <p14:tracePt t="19934" x="6708775" y="4335463"/>
          <p14:tracePt t="19941" x="6697663" y="4348163"/>
          <p14:tracePt t="19955" x="6686550" y="4371975"/>
          <p14:tracePt t="19960" x="6673850" y="4383088"/>
          <p14:tracePt t="19972" x="6662738" y="4395788"/>
          <p14:tracePt t="19979" x="6650038" y="4406900"/>
          <p14:tracePt t="19985" x="6638925" y="4406900"/>
          <p14:tracePt t="19992" x="6626225" y="4419600"/>
          <p14:tracePt t="19999" x="6615113" y="4419600"/>
          <p14:tracePt t="20007" x="6602413" y="4419600"/>
          <p14:tracePt t="20013" x="6591300" y="4419600"/>
          <p14:tracePt t="20027" x="6578600" y="4419600"/>
          <p14:tracePt t="20034" x="6567488" y="4419600"/>
          <p14:tracePt t="20041" x="6554788" y="4419600"/>
          <p14:tracePt t="20056" x="6543675" y="4419600"/>
          <p14:tracePt t="20066" x="6530975" y="4419600"/>
          <p14:tracePt t="20088" x="6519863" y="4419600"/>
          <p14:tracePt t="20095" x="6507163" y="4419600"/>
          <p14:tracePt t="20107" x="6507163" y="4406900"/>
          <p14:tracePt t="20128" x="6496050" y="4406900"/>
          <p14:tracePt t="20142" x="6496050" y="4395788"/>
          <p14:tracePt t="20156" x="6496050" y="4383088"/>
          <p14:tracePt t="20228" x="6496050" y="4371975"/>
          <p14:tracePt t="21411" x="6496050" y="4359275"/>
          <p14:tracePt t="21422" x="6496050" y="4348163"/>
          <p14:tracePt t="21439" x="6496050" y="4324350"/>
          <p14:tracePt t="21449" x="6496050" y="4287838"/>
          <p14:tracePt t="21456" x="6496050" y="4229100"/>
          <p14:tracePt t="21461" x="6483350" y="4133850"/>
          <p14:tracePt t="21465" x="6483350" y="3860800"/>
          <p14:tracePt t="21472" x="6483350" y="3100388"/>
          <p14:tracePt t="21479" x="6530975" y="2244725"/>
          <p14:tracePt t="21488" x="6591300" y="1544638"/>
          <p14:tracePt t="21495" x="6615113" y="1092200"/>
          <p14:tracePt t="21501" x="6686550" y="511175"/>
          <p14:tracePt t="21508" x="6732588" y="95250"/>
        </p14:tracePtLst>
      </p14:laserTraceLst>
    </p:ext>
  </p:extLst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340763"/>
      </a:dk2>
      <a:lt2>
        <a:srgbClr val="773DC6"/>
      </a:lt2>
      <a:accent1>
        <a:srgbClr val="773DC6"/>
      </a:accent1>
      <a:accent2>
        <a:srgbClr val="A9D3E3"/>
      </a:accent2>
      <a:accent3>
        <a:srgbClr val="C39FE8"/>
      </a:accent3>
      <a:accent4>
        <a:srgbClr val="A49EDC"/>
      </a:accent4>
      <a:accent5>
        <a:srgbClr val="78B9D2"/>
      </a:accent5>
      <a:accent6>
        <a:srgbClr val="9D6FDC"/>
      </a:accent6>
      <a:hlink>
        <a:srgbClr val="340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534</Words>
  <Application>Microsoft Office PowerPoint</Application>
  <PresentationFormat>On-screen Show (16:9)</PresentationFormat>
  <Paragraphs>122</Paragraphs>
  <Slides>20</Slides>
  <Notes>20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Open Sans</vt:lpstr>
      <vt:lpstr>Arial</vt:lpstr>
      <vt:lpstr>Fira Sans Extra Condensed Medium</vt:lpstr>
      <vt:lpstr>Overpass Black</vt:lpstr>
      <vt:lpstr>Open Sans ExtraBold</vt:lpstr>
      <vt:lpstr>Aqua Marketing Plan by Slidego</vt:lpstr>
      <vt:lpstr>Python in  Engineering</vt:lpstr>
      <vt:lpstr>Table of Contents</vt:lpstr>
      <vt:lpstr>01</vt:lpstr>
      <vt:lpstr>Early Computation</vt:lpstr>
      <vt:lpstr>Evolution of Programming</vt:lpstr>
      <vt:lpstr>High-Level vs. Low-Level Languages</vt:lpstr>
      <vt:lpstr>Algorithms and Problem-Solving</vt:lpstr>
      <vt:lpstr>PowerPoint Presentation</vt:lpstr>
      <vt:lpstr>Types of Algorithms</vt:lpstr>
      <vt:lpstr>PowerPoint Presentation</vt:lpstr>
      <vt:lpstr>PowerPoint Presentation</vt:lpstr>
      <vt:lpstr>Types of Errors</vt:lpstr>
      <vt:lpstr>Fixing Errors</vt:lpstr>
      <vt:lpstr>04</vt:lpstr>
      <vt:lpstr>PowerPoint Presentation</vt:lpstr>
      <vt:lpstr>Python in Engineering Applications</vt:lpstr>
      <vt:lpstr>PowerPoint Presentation</vt:lpstr>
      <vt:lpstr>Why Engineers Use Python</vt:lpstr>
      <vt:lpstr>Why Engineers Use Python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Farida Waheed</dc:creator>
  <cp:lastModifiedBy>فريده وحيد عبدالبارى عبدالهادى</cp:lastModifiedBy>
  <cp:revision>3</cp:revision>
  <cp:lastPrinted>2025-03-27T11:12:37Z</cp:lastPrinted>
  <dcterms:modified xsi:type="dcterms:W3CDTF">2025-03-27T12:58:24Z</dcterms:modified>
</cp:coreProperties>
</file>